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7" r:id="rId2"/>
    <p:sldId id="258" r:id="rId3"/>
    <p:sldId id="274" r:id="rId4"/>
    <p:sldId id="259" r:id="rId5"/>
    <p:sldId id="260" r:id="rId6"/>
    <p:sldId id="262" r:id="rId7"/>
    <p:sldId id="263" r:id="rId8"/>
    <p:sldId id="264" r:id="rId9"/>
    <p:sldId id="266" r:id="rId10"/>
    <p:sldId id="267" r:id="rId11"/>
    <p:sldId id="268" r:id="rId12"/>
    <p:sldId id="269" r:id="rId13"/>
    <p:sldId id="270" r:id="rId14"/>
    <p:sldId id="271" r:id="rId15"/>
    <p:sldId id="273" r:id="rId16"/>
    <p:sldId id="275" r:id="rId17"/>
    <p:sldId id="272" r:id="rId18"/>
    <p:sldId id="279" r:id="rId19"/>
    <p:sldId id="280" r:id="rId20"/>
    <p:sldId id="281" r:id="rId21"/>
    <p:sldId id="276" r:id="rId22"/>
    <p:sldId id="282" r:id="rId23"/>
    <p:sldId id="283" r:id="rId24"/>
    <p:sldId id="277" r:id="rId25"/>
    <p:sldId id="278" r:id="rId26"/>
    <p:sldId id="284" r:id="rId27"/>
    <p:sldId id="285" r:id="rId28"/>
    <p:sldId id="286" r:id="rId29"/>
    <p:sldId id="287" r:id="rId30"/>
    <p:sldId id="288" r:id="rId31"/>
    <p:sldId id="289" r:id="rId32"/>
    <p:sldId id="290" r:id="rId33"/>
    <p:sldId id="294" r:id="rId34"/>
    <p:sldId id="291" r:id="rId35"/>
    <p:sldId id="292" r:id="rId36"/>
    <p:sldId id="293" r:id="rId3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9925"/>
    <a:srgbClr val="D37619"/>
    <a:srgbClr val="D3B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3" d="100"/>
          <a:sy n="53" d="100"/>
        </p:scale>
        <p:origin x="-43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345729-06F2-4D80-897E-D90C2FEA6A2B}" type="doc">
      <dgm:prSet loTypeId="urn:microsoft.com/office/officeart/2005/8/layout/list1" loCatId="list" qsTypeId="urn:microsoft.com/office/officeart/2005/8/quickstyle/3d9" qsCatId="3D" csTypeId="urn:microsoft.com/office/officeart/2005/8/colors/colorful2" csCatId="colorful" phldr="1"/>
      <dgm:spPr/>
      <dgm:t>
        <a:bodyPr/>
        <a:lstStyle/>
        <a:p>
          <a:endParaRPr lang="es-MX"/>
        </a:p>
      </dgm:t>
    </dgm:pt>
    <dgm:pt modelId="{E50E8FA0-88D3-4D41-9181-1BD4E0FF89A8}">
      <dgm:prSet phldrT="[Texto]"/>
      <dgm:spPr/>
      <dgm:t>
        <a:bodyPr/>
        <a:lstStyle/>
        <a:p>
          <a:r>
            <a:rPr lang="en-US" b="1" dirty="0" smtClean="0"/>
            <a:t>COGNITIVE</a:t>
          </a:r>
          <a:endParaRPr lang="es-MX" dirty="0"/>
        </a:p>
      </dgm:t>
    </dgm:pt>
    <dgm:pt modelId="{DD07BD70-1EE7-4F4F-B4D1-D293B0449298}" type="parTrans" cxnId="{36682D17-E47E-4268-B29C-821101ADF269}">
      <dgm:prSet/>
      <dgm:spPr/>
      <dgm:t>
        <a:bodyPr/>
        <a:lstStyle/>
        <a:p>
          <a:endParaRPr lang="es-MX"/>
        </a:p>
      </dgm:t>
    </dgm:pt>
    <dgm:pt modelId="{E97FA459-4F6A-4E79-A1B0-92C8B9013804}" type="sibTrans" cxnId="{36682D17-E47E-4268-B29C-821101ADF269}">
      <dgm:prSet/>
      <dgm:spPr/>
      <dgm:t>
        <a:bodyPr/>
        <a:lstStyle/>
        <a:p>
          <a:endParaRPr lang="es-MX"/>
        </a:p>
      </dgm:t>
    </dgm:pt>
    <dgm:pt modelId="{DBEA96B5-395D-403B-82DA-FBC6A73C5193}">
      <dgm:prSet phldrT="[Texto]">
        <dgm:style>
          <a:lnRef idx="1">
            <a:schemeClr val="dk1"/>
          </a:lnRef>
          <a:fillRef idx="3">
            <a:schemeClr val="dk1"/>
          </a:fillRef>
          <a:effectRef idx="2">
            <a:schemeClr val="dk1"/>
          </a:effectRef>
          <a:fontRef idx="minor">
            <a:schemeClr val="lt1"/>
          </a:fontRef>
        </dgm:style>
      </dgm:prSet>
      <dgm:spPr/>
      <dgm:t>
        <a:bodyPr/>
        <a:lstStyle/>
        <a:p>
          <a:r>
            <a:rPr lang="en-US" b="1" dirty="0" smtClean="0"/>
            <a:t>BEHAVIORAL</a:t>
          </a:r>
          <a:endParaRPr lang="es-MX" dirty="0"/>
        </a:p>
      </dgm:t>
    </dgm:pt>
    <dgm:pt modelId="{6D89C010-3DA4-4F1B-B242-8B28F2E3491B}" type="parTrans" cxnId="{C6D35D4E-8808-46D0-88C6-1893322BA206}">
      <dgm:prSet/>
      <dgm:spPr/>
      <dgm:t>
        <a:bodyPr/>
        <a:lstStyle/>
        <a:p>
          <a:endParaRPr lang="es-MX"/>
        </a:p>
      </dgm:t>
    </dgm:pt>
    <dgm:pt modelId="{8F8F3B19-1211-4250-98B9-EE3EA353FF25}" type="sibTrans" cxnId="{C6D35D4E-8808-46D0-88C6-1893322BA206}">
      <dgm:prSet/>
      <dgm:spPr/>
      <dgm:t>
        <a:bodyPr/>
        <a:lstStyle/>
        <a:p>
          <a:endParaRPr lang="es-MX"/>
        </a:p>
      </dgm:t>
    </dgm:pt>
    <dgm:pt modelId="{0AC846AC-166F-4050-8987-F2C58191AEEB}">
      <dgm:prSet phldrT="[Texto]"/>
      <dgm:spPr/>
      <dgm:t>
        <a:bodyPr/>
        <a:lstStyle/>
        <a:p>
          <a:r>
            <a:rPr lang="es-MX" dirty="0" smtClean="0"/>
            <a:t>EMOTIONAL</a:t>
          </a:r>
          <a:endParaRPr lang="es-MX" dirty="0"/>
        </a:p>
      </dgm:t>
    </dgm:pt>
    <dgm:pt modelId="{B7EEAAA8-64E6-4FDD-A0C5-D78889828D8E}" type="parTrans" cxnId="{34195C79-6C19-4CCB-82A5-543A21454D21}">
      <dgm:prSet/>
      <dgm:spPr/>
      <dgm:t>
        <a:bodyPr/>
        <a:lstStyle/>
        <a:p>
          <a:endParaRPr lang="es-MX"/>
        </a:p>
      </dgm:t>
    </dgm:pt>
    <dgm:pt modelId="{007BC050-4F3E-4A11-ACFA-7EACEF8D375B}" type="sibTrans" cxnId="{34195C79-6C19-4CCB-82A5-543A21454D21}">
      <dgm:prSet/>
      <dgm:spPr/>
      <dgm:t>
        <a:bodyPr/>
        <a:lstStyle/>
        <a:p>
          <a:endParaRPr lang="es-MX"/>
        </a:p>
      </dgm:t>
    </dgm:pt>
    <dgm:pt modelId="{2AB3C7B6-D6B9-4652-BA76-76315001A64D}" type="pres">
      <dgm:prSet presAssocID="{4C345729-06F2-4D80-897E-D90C2FEA6A2B}" presName="linear" presStyleCnt="0">
        <dgm:presLayoutVars>
          <dgm:dir/>
          <dgm:animLvl val="lvl"/>
          <dgm:resizeHandles val="exact"/>
        </dgm:presLayoutVars>
      </dgm:prSet>
      <dgm:spPr/>
      <dgm:t>
        <a:bodyPr/>
        <a:lstStyle/>
        <a:p>
          <a:endParaRPr lang="es-MX"/>
        </a:p>
      </dgm:t>
    </dgm:pt>
    <dgm:pt modelId="{C73ED60D-1F18-41DA-86D5-EA18AE5568E9}" type="pres">
      <dgm:prSet presAssocID="{E50E8FA0-88D3-4D41-9181-1BD4E0FF89A8}" presName="parentLin" presStyleCnt="0"/>
      <dgm:spPr/>
    </dgm:pt>
    <dgm:pt modelId="{A5C0B3C1-2460-4EF3-A51B-3132C516D85C}" type="pres">
      <dgm:prSet presAssocID="{E50E8FA0-88D3-4D41-9181-1BD4E0FF89A8}" presName="parentLeftMargin" presStyleLbl="node1" presStyleIdx="0" presStyleCnt="3"/>
      <dgm:spPr/>
      <dgm:t>
        <a:bodyPr/>
        <a:lstStyle/>
        <a:p>
          <a:endParaRPr lang="es-MX"/>
        </a:p>
      </dgm:t>
    </dgm:pt>
    <dgm:pt modelId="{E7F23A6D-5907-4A86-A283-BA84F1E75458}" type="pres">
      <dgm:prSet presAssocID="{E50E8FA0-88D3-4D41-9181-1BD4E0FF89A8}" presName="parentText" presStyleLbl="node1" presStyleIdx="0" presStyleCnt="3" custLinFactNeighborX="2263" custLinFactNeighborY="-6851">
        <dgm:presLayoutVars>
          <dgm:chMax val="0"/>
          <dgm:bulletEnabled val="1"/>
        </dgm:presLayoutVars>
      </dgm:prSet>
      <dgm:spPr/>
      <dgm:t>
        <a:bodyPr/>
        <a:lstStyle/>
        <a:p>
          <a:endParaRPr lang="es-MX"/>
        </a:p>
      </dgm:t>
    </dgm:pt>
    <dgm:pt modelId="{15667275-849E-4FE3-B9C3-19B802412053}" type="pres">
      <dgm:prSet presAssocID="{E50E8FA0-88D3-4D41-9181-1BD4E0FF89A8}" presName="negativeSpace" presStyleCnt="0"/>
      <dgm:spPr/>
    </dgm:pt>
    <dgm:pt modelId="{885CEB49-0ABF-46A2-BF36-39A4E2DB5B61}" type="pres">
      <dgm:prSet presAssocID="{E50E8FA0-88D3-4D41-9181-1BD4E0FF89A8}" presName="childText" presStyleLbl="conFgAcc1" presStyleIdx="0" presStyleCnt="3">
        <dgm:presLayoutVars>
          <dgm:bulletEnabled val="1"/>
        </dgm:presLayoutVars>
      </dgm:prSet>
      <dgm:spPr/>
    </dgm:pt>
    <dgm:pt modelId="{283E3B1C-C521-4DAA-8047-C1E8BAB37C67}" type="pres">
      <dgm:prSet presAssocID="{E97FA459-4F6A-4E79-A1B0-92C8B9013804}" presName="spaceBetweenRectangles" presStyleCnt="0"/>
      <dgm:spPr/>
    </dgm:pt>
    <dgm:pt modelId="{F8190600-23A6-4081-9F30-20545F2B3CCF}" type="pres">
      <dgm:prSet presAssocID="{DBEA96B5-395D-403B-82DA-FBC6A73C5193}" presName="parentLin" presStyleCnt="0"/>
      <dgm:spPr/>
    </dgm:pt>
    <dgm:pt modelId="{C44AFA59-700D-44D8-BF67-2194FE3DD17F}" type="pres">
      <dgm:prSet presAssocID="{DBEA96B5-395D-403B-82DA-FBC6A73C5193}" presName="parentLeftMargin" presStyleLbl="node1" presStyleIdx="0" presStyleCnt="3"/>
      <dgm:spPr/>
      <dgm:t>
        <a:bodyPr/>
        <a:lstStyle/>
        <a:p>
          <a:endParaRPr lang="es-MX"/>
        </a:p>
      </dgm:t>
    </dgm:pt>
    <dgm:pt modelId="{2B58A8C0-3A72-468C-ABBE-2A7F3A3C6F73}" type="pres">
      <dgm:prSet presAssocID="{DBEA96B5-395D-403B-82DA-FBC6A73C5193}" presName="parentText" presStyleLbl="node1" presStyleIdx="1" presStyleCnt="3">
        <dgm:presLayoutVars>
          <dgm:chMax val="0"/>
          <dgm:bulletEnabled val="1"/>
        </dgm:presLayoutVars>
      </dgm:prSet>
      <dgm:spPr/>
      <dgm:t>
        <a:bodyPr/>
        <a:lstStyle/>
        <a:p>
          <a:endParaRPr lang="es-MX"/>
        </a:p>
      </dgm:t>
    </dgm:pt>
    <dgm:pt modelId="{1CF0542D-8564-439A-BE44-137BCD27403B}" type="pres">
      <dgm:prSet presAssocID="{DBEA96B5-395D-403B-82DA-FBC6A73C5193}" presName="negativeSpace" presStyleCnt="0"/>
      <dgm:spPr/>
    </dgm:pt>
    <dgm:pt modelId="{B109D8DE-ED8B-47CA-B2A4-441C2C75DD1F}" type="pres">
      <dgm:prSet presAssocID="{DBEA96B5-395D-403B-82DA-FBC6A73C5193}" presName="childText" presStyleLbl="conFgAcc1" presStyleIdx="1" presStyleCnt="3">
        <dgm:presLayoutVars>
          <dgm:bulletEnabled val="1"/>
        </dgm:presLayoutVars>
      </dgm:prSet>
      <dgm:spPr/>
    </dgm:pt>
    <dgm:pt modelId="{F012CBAB-E53E-4FF1-B614-C8A424243E92}" type="pres">
      <dgm:prSet presAssocID="{8F8F3B19-1211-4250-98B9-EE3EA353FF25}" presName="spaceBetweenRectangles" presStyleCnt="0"/>
      <dgm:spPr/>
    </dgm:pt>
    <dgm:pt modelId="{43376004-7B9F-4E7B-AD42-CA5BACD463FA}" type="pres">
      <dgm:prSet presAssocID="{0AC846AC-166F-4050-8987-F2C58191AEEB}" presName="parentLin" presStyleCnt="0"/>
      <dgm:spPr/>
    </dgm:pt>
    <dgm:pt modelId="{077AAD7E-3463-4A8E-9E96-D4FC224DD503}" type="pres">
      <dgm:prSet presAssocID="{0AC846AC-166F-4050-8987-F2C58191AEEB}" presName="parentLeftMargin" presStyleLbl="node1" presStyleIdx="1" presStyleCnt="3"/>
      <dgm:spPr/>
      <dgm:t>
        <a:bodyPr/>
        <a:lstStyle/>
        <a:p>
          <a:endParaRPr lang="es-MX"/>
        </a:p>
      </dgm:t>
    </dgm:pt>
    <dgm:pt modelId="{494AEDB3-7AB4-405A-8146-328F203DB637}" type="pres">
      <dgm:prSet presAssocID="{0AC846AC-166F-4050-8987-F2C58191AEEB}" presName="parentText" presStyleLbl="node1" presStyleIdx="2" presStyleCnt="3">
        <dgm:presLayoutVars>
          <dgm:chMax val="0"/>
          <dgm:bulletEnabled val="1"/>
        </dgm:presLayoutVars>
      </dgm:prSet>
      <dgm:spPr/>
      <dgm:t>
        <a:bodyPr/>
        <a:lstStyle/>
        <a:p>
          <a:endParaRPr lang="es-MX"/>
        </a:p>
      </dgm:t>
    </dgm:pt>
    <dgm:pt modelId="{DA65EA55-5FA0-45E7-917A-89CF332D932D}" type="pres">
      <dgm:prSet presAssocID="{0AC846AC-166F-4050-8987-F2C58191AEEB}" presName="negativeSpace" presStyleCnt="0"/>
      <dgm:spPr/>
    </dgm:pt>
    <dgm:pt modelId="{C65C6383-8E37-4123-B96B-88D017FC6ECA}" type="pres">
      <dgm:prSet presAssocID="{0AC846AC-166F-4050-8987-F2C58191AEEB}" presName="childText" presStyleLbl="conFgAcc1" presStyleIdx="2" presStyleCnt="3">
        <dgm:presLayoutVars>
          <dgm:bulletEnabled val="1"/>
        </dgm:presLayoutVars>
      </dgm:prSet>
      <dgm:spPr/>
    </dgm:pt>
  </dgm:ptLst>
  <dgm:cxnLst>
    <dgm:cxn modelId="{FCE8A2E1-1500-4632-A735-E848C3CD32F7}" type="presOf" srcId="{0AC846AC-166F-4050-8987-F2C58191AEEB}" destId="{494AEDB3-7AB4-405A-8146-328F203DB637}" srcOrd="1" destOrd="0" presId="urn:microsoft.com/office/officeart/2005/8/layout/list1"/>
    <dgm:cxn modelId="{7D3934F2-D7BB-4BC2-B42A-6C9B2ED95DA5}" type="presOf" srcId="{E50E8FA0-88D3-4D41-9181-1BD4E0FF89A8}" destId="{E7F23A6D-5907-4A86-A283-BA84F1E75458}" srcOrd="1" destOrd="0" presId="urn:microsoft.com/office/officeart/2005/8/layout/list1"/>
    <dgm:cxn modelId="{CDE5B497-4A27-4296-AEB2-DDAEE88839E1}" type="presOf" srcId="{DBEA96B5-395D-403B-82DA-FBC6A73C5193}" destId="{2B58A8C0-3A72-468C-ABBE-2A7F3A3C6F73}" srcOrd="1" destOrd="0" presId="urn:microsoft.com/office/officeart/2005/8/layout/list1"/>
    <dgm:cxn modelId="{A8CC1437-ED82-4655-AF19-EA0FFC6BE38B}" type="presOf" srcId="{4C345729-06F2-4D80-897E-D90C2FEA6A2B}" destId="{2AB3C7B6-D6B9-4652-BA76-76315001A64D}" srcOrd="0" destOrd="0" presId="urn:microsoft.com/office/officeart/2005/8/layout/list1"/>
    <dgm:cxn modelId="{34195C79-6C19-4CCB-82A5-543A21454D21}" srcId="{4C345729-06F2-4D80-897E-D90C2FEA6A2B}" destId="{0AC846AC-166F-4050-8987-F2C58191AEEB}" srcOrd="2" destOrd="0" parTransId="{B7EEAAA8-64E6-4FDD-A0C5-D78889828D8E}" sibTransId="{007BC050-4F3E-4A11-ACFA-7EACEF8D375B}"/>
    <dgm:cxn modelId="{BA0B325D-3DAD-4D79-A829-9C94444D4B3A}" type="presOf" srcId="{E50E8FA0-88D3-4D41-9181-1BD4E0FF89A8}" destId="{A5C0B3C1-2460-4EF3-A51B-3132C516D85C}" srcOrd="0" destOrd="0" presId="urn:microsoft.com/office/officeart/2005/8/layout/list1"/>
    <dgm:cxn modelId="{C6D35D4E-8808-46D0-88C6-1893322BA206}" srcId="{4C345729-06F2-4D80-897E-D90C2FEA6A2B}" destId="{DBEA96B5-395D-403B-82DA-FBC6A73C5193}" srcOrd="1" destOrd="0" parTransId="{6D89C010-3DA4-4F1B-B242-8B28F2E3491B}" sibTransId="{8F8F3B19-1211-4250-98B9-EE3EA353FF25}"/>
    <dgm:cxn modelId="{674DE37E-FE6C-4AB5-982B-D06542DE4F91}" type="presOf" srcId="{0AC846AC-166F-4050-8987-F2C58191AEEB}" destId="{077AAD7E-3463-4A8E-9E96-D4FC224DD503}" srcOrd="0" destOrd="0" presId="urn:microsoft.com/office/officeart/2005/8/layout/list1"/>
    <dgm:cxn modelId="{08E036C2-9E71-432E-950E-4DD582C7EEBE}" type="presOf" srcId="{DBEA96B5-395D-403B-82DA-FBC6A73C5193}" destId="{C44AFA59-700D-44D8-BF67-2194FE3DD17F}" srcOrd="0" destOrd="0" presId="urn:microsoft.com/office/officeart/2005/8/layout/list1"/>
    <dgm:cxn modelId="{36682D17-E47E-4268-B29C-821101ADF269}" srcId="{4C345729-06F2-4D80-897E-D90C2FEA6A2B}" destId="{E50E8FA0-88D3-4D41-9181-1BD4E0FF89A8}" srcOrd="0" destOrd="0" parTransId="{DD07BD70-1EE7-4F4F-B4D1-D293B0449298}" sibTransId="{E97FA459-4F6A-4E79-A1B0-92C8B9013804}"/>
    <dgm:cxn modelId="{8F0BB699-4A87-41AE-AACA-CBBF0F9CF17C}" type="presParOf" srcId="{2AB3C7B6-D6B9-4652-BA76-76315001A64D}" destId="{C73ED60D-1F18-41DA-86D5-EA18AE5568E9}" srcOrd="0" destOrd="0" presId="urn:microsoft.com/office/officeart/2005/8/layout/list1"/>
    <dgm:cxn modelId="{656BF20F-3D42-4C5B-994D-8D45E3DC8DF9}" type="presParOf" srcId="{C73ED60D-1F18-41DA-86D5-EA18AE5568E9}" destId="{A5C0B3C1-2460-4EF3-A51B-3132C516D85C}" srcOrd="0" destOrd="0" presId="urn:microsoft.com/office/officeart/2005/8/layout/list1"/>
    <dgm:cxn modelId="{4FB63E76-ED28-484E-9D0E-CBB1236CCAB9}" type="presParOf" srcId="{C73ED60D-1F18-41DA-86D5-EA18AE5568E9}" destId="{E7F23A6D-5907-4A86-A283-BA84F1E75458}" srcOrd="1" destOrd="0" presId="urn:microsoft.com/office/officeart/2005/8/layout/list1"/>
    <dgm:cxn modelId="{468F2E9E-5E83-4906-8533-3C2DF62B8207}" type="presParOf" srcId="{2AB3C7B6-D6B9-4652-BA76-76315001A64D}" destId="{15667275-849E-4FE3-B9C3-19B802412053}" srcOrd="1" destOrd="0" presId="urn:microsoft.com/office/officeart/2005/8/layout/list1"/>
    <dgm:cxn modelId="{C64D8AFF-6699-4D1B-ADEB-0D06C5F1B6A0}" type="presParOf" srcId="{2AB3C7B6-D6B9-4652-BA76-76315001A64D}" destId="{885CEB49-0ABF-46A2-BF36-39A4E2DB5B61}" srcOrd="2" destOrd="0" presId="urn:microsoft.com/office/officeart/2005/8/layout/list1"/>
    <dgm:cxn modelId="{662BDD93-48D2-4B51-B369-6CA447021145}" type="presParOf" srcId="{2AB3C7B6-D6B9-4652-BA76-76315001A64D}" destId="{283E3B1C-C521-4DAA-8047-C1E8BAB37C67}" srcOrd="3" destOrd="0" presId="urn:microsoft.com/office/officeart/2005/8/layout/list1"/>
    <dgm:cxn modelId="{BF1E159F-2E19-4892-897A-64EEE5436157}" type="presParOf" srcId="{2AB3C7B6-D6B9-4652-BA76-76315001A64D}" destId="{F8190600-23A6-4081-9F30-20545F2B3CCF}" srcOrd="4" destOrd="0" presId="urn:microsoft.com/office/officeart/2005/8/layout/list1"/>
    <dgm:cxn modelId="{453999D1-82B7-469A-BB6B-7E36E99677E1}" type="presParOf" srcId="{F8190600-23A6-4081-9F30-20545F2B3CCF}" destId="{C44AFA59-700D-44D8-BF67-2194FE3DD17F}" srcOrd="0" destOrd="0" presId="urn:microsoft.com/office/officeart/2005/8/layout/list1"/>
    <dgm:cxn modelId="{A8A6ED56-20B0-4DF6-AF5C-36A40DD5ADF4}" type="presParOf" srcId="{F8190600-23A6-4081-9F30-20545F2B3CCF}" destId="{2B58A8C0-3A72-468C-ABBE-2A7F3A3C6F73}" srcOrd="1" destOrd="0" presId="urn:microsoft.com/office/officeart/2005/8/layout/list1"/>
    <dgm:cxn modelId="{117474C2-FEB3-4B58-AA9C-05A9B9636B91}" type="presParOf" srcId="{2AB3C7B6-D6B9-4652-BA76-76315001A64D}" destId="{1CF0542D-8564-439A-BE44-137BCD27403B}" srcOrd="5" destOrd="0" presId="urn:microsoft.com/office/officeart/2005/8/layout/list1"/>
    <dgm:cxn modelId="{1B6998F0-ECC5-430A-8385-4B59F29BFB66}" type="presParOf" srcId="{2AB3C7B6-D6B9-4652-BA76-76315001A64D}" destId="{B109D8DE-ED8B-47CA-B2A4-441C2C75DD1F}" srcOrd="6" destOrd="0" presId="urn:microsoft.com/office/officeart/2005/8/layout/list1"/>
    <dgm:cxn modelId="{85D6F72E-DD0F-4166-87A6-9F13BAFD868D}" type="presParOf" srcId="{2AB3C7B6-D6B9-4652-BA76-76315001A64D}" destId="{F012CBAB-E53E-4FF1-B614-C8A424243E92}" srcOrd="7" destOrd="0" presId="urn:microsoft.com/office/officeart/2005/8/layout/list1"/>
    <dgm:cxn modelId="{25166F76-3665-4F70-8206-2CA8B35521C5}" type="presParOf" srcId="{2AB3C7B6-D6B9-4652-BA76-76315001A64D}" destId="{43376004-7B9F-4E7B-AD42-CA5BACD463FA}" srcOrd="8" destOrd="0" presId="urn:microsoft.com/office/officeart/2005/8/layout/list1"/>
    <dgm:cxn modelId="{CEE713BE-A191-4738-994E-8460BAA51ADE}" type="presParOf" srcId="{43376004-7B9F-4E7B-AD42-CA5BACD463FA}" destId="{077AAD7E-3463-4A8E-9E96-D4FC224DD503}" srcOrd="0" destOrd="0" presId="urn:microsoft.com/office/officeart/2005/8/layout/list1"/>
    <dgm:cxn modelId="{38071467-B74C-45C8-908C-62D381B6F132}" type="presParOf" srcId="{43376004-7B9F-4E7B-AD42-CA5BACD463FA}" destId="{494AEDB3-7AB4-405A-8146-328F203DB637}" srcOrd="1" destOrd="0" presId="urn:microsoft.com/office/officeart/2005/8/layout/list1"/>
    <dgm:cxn modelId="{B46E5C9B-A218-4481-9D07-4D9F75479105}" type="presParOf" srcId="{2AB3C7B6-D6B9-4652-BA76-76315001A64D}" destId="{DA65EA55-5FA0-45E7-917A-89CF332D932D}" srcOrd="9" destOrd="0" presId="urn:microsoft.com/office/officeart/2005/8/layout/list1"/>
    <dgm:cxn modelId="{6694D229-DA58-4030-8F71-191385DB4AC4}" type="presParOf" srcId="{2AB3C7B6-D6B9-4652-BA76-76315001A64D}" destId="{C65C6383-8E37-4123-B96B-88D017FC6EC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8A7F5FB-BB07-4D4C-B175-318A3022A0D6}" type="doc">
      <dgm:prSet loTypeId="urn:microsoft.com/office/officeart/2005/8/layout/radial6" loCatId="cycle" qsTypeId="urn:microsoft.com/office/officeart/2005/8/quickstyle/simple3" qsCatId="simple" csTypeId="urn:microsoft.com/office/officeart/2005/8/colors/accent1_2" csCatId="accent1" phldr="1"/>
      <dgm:spPr/>
      <dgm:t>
        <a:bodyPr/>
        <a:lstStyle/>
        <a:p>
          <a:endParaRPr lang="es-MX"/>
        </a:p>
      </dgm:t>
    </dgm:pt>
    <dgm:pt modelId="{01978392-F958-41EF-B0C5-324C8733129C}">
      <dgm:prSet phldrT="[Texto]" custT="1"/>
      <dgm:spPr/>
      <dgm:t>
        <a:bodyPr/>
        <a:lstStyle/>
        <a:p>
          <a:r>
            <a:rPr lang="es-MX" sz="2800" dirty="0" err="1" smtClean="0">
              <a:latin typeface="Arial" pitchFamily="34" charset="0"/>
              <a:cs typeface="Arial" pitchFamily="34" charset="0"/>
            </a:rPr>
            <a:t>Linguistic</a:t>
          </a:r>
          <a:r>
            <a:rPr lang="es-MX" sz="2800" dirty="0" smtClean="0">
              <a:latin typeface="Arial" pitchFamily="34" charset="0"/>
              <a:cs typeface="Arial" pitchFamily="34" charset="0"/>
            </a:rPr>
            <a:t> </a:t>
          </a:r>
          <a:r>
            <a:rPr lang="es-MX" sz="2800" dirty="0" err="1" smtClean="0">
              <a:latin typeface="Arial" pitchFamily="34" charset="0"/>
              <a:cs typeface="Arial" pitchFamily="34" charset="0"/>
            </a:rPr>
            <a:t>games</a:t>
          </a:r>
          <a:endParaRPr lang="es-MX" sz="2800" dirty="0">
            <a:latin typeface="Arial" pitchFamily="34" charset="0"/>
            <a:cs typeface="Arial" pitchFamily="34" charset="0"/>
          </a:endParaRPr>
        </a:p>
      </dgm:t>
    </dgm:pt>
    <dgm:pt modelId="{AD3D4E9B-CAD4-4002-920C-98680AE1C039}" type="parTrans" cxnId="{498BC684-13C4-47F0-ABBF-8B98E01D6358}">
      <dgm:prSet/>
      <dgm:spPr/>
      <dgm:t>
        <a:bodyPr/>
        <a:lstStyle/>
        <a:p>
          <a:endParaRPr lang="es-MX"/>
        </a:p>
      </dgm:t>
    </dgm:pt>
    <dgm:pt modelId="{3B235D17-C56E-4F37-84D9-2EC87286FDBE}" type="sibTrans" cxnId="{498BC684-13C4-47F0-ABBF-8B98E01D6358}">
      <dgm:prSet/>
      <dgm:spPr/>
      <dgm:t>
        <a:bodyPr/>
        <a:lstStyle/>
        <a:p>
          <a:endParaRPr lang="es-MX"/>
        </a:p>
      </dgm:t>
    </dgm:pt>
    <dgm:pt modelId="{485A8DA6-3825-4D0E-9013-71E39538B8B5}">
      <dgm:prSet phldrT="[Texto]" custT="1"/>
      <dgm:spPr/>
      <dgm:t>
        <a:bodyPr/>
        <a:lstStyle/>
        <a:p>
          <a:r>
            <a:rPr lang="fr-FR" sz="1300" i="1" dirty="0" smtClean="0">
              <a:latin typeface="Arial" pitchFamily="34" charset="0"/>
              <a:cs typeface="Arial" pitchFamily="34" charset="0"/>
            </a:rPr>
            <a:t>1. Jouez et gagnez </a:t>
          </a:r>
          <a:endParaRPr lang="es-MX" sz="1300" dirty="0">
            <a:latin typeface="Arial" pitchFamily="34" charset="0"/>
            <a:cs typeface="Arial" pitchFamily="34" charset="0"/>
          </a:endParaRPr>
        </a:p>
      </dgm:t>
    </dgm:pt>
    <dgm:pt modelId="{FABBDCB0-B908-49D5-AF00-EC8446B2D0F5}" type="parTrans" cxnId="{61248483-1E0E-4AE6-A2A0-12279D8EFB17}">
      <dgm:prSet/>
      <dgm:spPr/>
      <dgm:t>
        <a:bodyPr/>
        <a:lstStyle/>
        <a:p>
          <a:endParaRPr lang="es-MX"/>
        </a:p>
      </dgm:t>
    </dgm:pt>
    <dgm:pt modelId="{189E174B-235E-4368-BFC7-32988521173F}" type="sibTrans" cxnId="{61248483-1E0E-4AE6-A2A0-12279D8EFB17}">
      <dgm:prSet/>
      <dgm:spPr/>
      <dgm:t>
        <a:bodyPr/>
        <a:lstStyle/>
        <a:p>
          <a:endParaRPr lang="es-MX"/>
        </a:p>
      </dgm:t>
    </dgm:pt>
    <dgm:pt modelId="{2BA78182-7E58-4B9A-B5D5-1AF2A6CA70AD}">
      <dgm:prSet phldrT="[Texto]" custT="1"/>
      <dgm:spPr/>
      <dgm:t>
        <a:bodyPr/>
        <a:lstStyle/>
        <a:p>
          <a:r>
            <a:rPr lang="fr-FR" sz="1300" i="1" dirty="0" smtClean="0">
              <a:latin typeface="Arial" pitchFamily="34" charset="0"/>
              <a:cs typeface="Arial" pitchFamily="34" charset="0"/>
            </a:rPr>
            <a:t>2. Le cercle des prénoms</a:t>
          </a:r>
          <a:endParaRPr lang="es-MX" sz="1300" dirty="0">
            <a:latin typeface="Arial" pitchFamily="34" charset="0"/>
            <a:cs typeface="Arial" pitchFamily="34" charset="0"/>
          </a:endParaRPr>
        </a:p>
      </dgm:t>
    </dgm:pt>
    <dgm:pt modelId="{05CE0D2E-B735-4DC5-B88B-49F5ED0C43C6}" type="parTrans" cxnId="{B9A4D3F6-6BDA-46D2-B5DD-A279848DCE50}">
      <dgm:prSet/>
      <dgm:spPr/>
      <dgm:t>
        <a:bodyPr/>
        <a:lstStyle/>
        <a:p>
          <a:endParaRPr lang="es-MX"/>
        </a:p>
      </dgm:t>
    </dgm:pt>
    <dgm:pt modelId="{8B60CB79-F983-4927-8993-EAB0FAEA5165}" type="sibTrans" cxnId="{B9A4D3F6-6BDA-46D2-B5DD-A279848DCE50}">
      <dgm:prSet/>
      <dgm:spPr/>
      <dgm:t>
        <a:bodyPr/>
        <a:lstStyle/>
        <a:p>
          <a:endParaRPr lang="es-MX"/>
        </a:p>
      </dgm:t>
    </dgm:pt>
    <dgm:pt modelId="{9F0FCAE0-1C04-4EFB-8DB5-2ECDA6EC74D6}">
      <dgm:prSet phldrT="[Texto]"/>
      <dgm:spPr/>
      <dgm:t>
        <a:bodyPr/>
        <a:lstStyle/>
        <a:p>
          <a:r>
            <a:rPr lang="fr-FR" i="1" dirty="0" smtClean="0">
              <a:latin typeface="Arial" pitchFamily="34" charset="0"/>
              <a:cs typeface="Arial" pitchFamily="34" charset="0"/>
            </a:rPr>
            <a:t>3. La Boule de feu </a:t>
          </a:r>
          <a:endParaRPr lang="es-MX" dirty="0">
            <a:latin typeface="Arial" pitchFamily="34" charset="0"/>
            <a:cs typeface="Arial" pitchFamily="34" charset="0"/>
          </a:endParaRPr>
        </a:p>
      </dgm:t>
    </dgm:pt>
    <dgm:pt modelId="{805AFCBA-3150-475D-AA28-E641F1F8D4E9}" type="parTrans" cxnId="{A3CEAA4B-8C4B-48F8-B413-8181871BCEC5}">
      <dgm:prSet/>
      <dgm:spPr/>
      <dgm:t>
        <a:bodyPr/>
        <a:lstStyle/>
        <a:p>
          <a:endParaRPr lang="es-MX"/>
        </a:p>
      </dgm:t>
    </dgm:pt>
    <dgm:pt modelId="{0089FEB7-4F77-423D-B69D-0CDD9839D029}" type="sibTrans" cxnId="{A3CEAA4B-8C4B-48F8-B413-8181871BCEC5}">
      <dgm:prSet/>
      <dgm:spPr/>
      <dgm:t>
        <a:bodyPr/>
        <a:lstStyle/>
        <a:p>
          <a:endParaRPr lang="es-MX"/>
        </a:p>
      </dgm:t>
    </dgm:pt>
    <dgm:pt modelId="{51BB58ED-9E1C-4712-B8A1-88FB205A95CD}">
      <dgm:prSet/>
      <dgm:spPr/>
      <dgm:t>
        <a:bodyPr/>
        <a:lstStyle/>
        <a:p>
          <a:r>
            <a:rPr lang="fr-FR" i="1" dirty="0" smtClean="0">
              <a:latin typeface="Arial" pitchFamily="34" charset="0"/>
              <a:cs typeface="Arial" pitchFamily="34" charset="0"/>
            </a:rPr>
            <a:t>8. Le jeu du serpent</a:t>
          </a:r>
          <a:endParaRPr lang="es-MX" dirty="0">
            <a:latin typeface="Arial" pitchFamily="34" charset="0"/>
            <a:cs typeface="Arial" pitchFamily="34" charset="0"/>
          </a:endParaRPr>
        </a:p>
      </dgm:t>
    </dgm:pt>
    <dgm:pt modelId="{2BCE4D16-4091-4E80-A815-AD25B3105D7C}" type="parTrans" cxnId="{4DCA353C-24C5-49B0-9A4E-26055CE483CD}">
      <dgm:prSet/>
      <dgm:spPr/>
      <dgm:t>
        <a:bodyPr/>
        <a:lstStyle/>
        <a:p>
          <a:endParaRPr lang="es-MX"/>
        </a:p>
      </dgm:t>
    </dgm:pt>
    <dgm:pt modelId="{386F388D-C82F-4F4D-9BC2-B1C8E1AF169B}" type="sibTrans" cxnId="{4DCA353C-24C5-49B0-9A4E-26055CE483CD}">
      <dgm:prSet/>
      <dgm:spPr/>
      <dgm:t>
        <a:bodyPr/>
        <a:lstStyle/>
        <a:p>
          <a:endParaRPr lang="es-MX"/>
        </a:p>
      </dgm:t>
    </dgm:pt>
    <dgm:pt modelId="{286B6AA9-F408-41A3-AE21-66E29FACA286}">
      <dgm:prSet/>
      <dgm:spPr/>
      <dgm:t>
        <a:bodyPr/>
        <a:lstStyle/>
        <a:p>
          <a:r>
            <a:rPr lang="es-MX" dirty="0" smtClean="0">
              <a:latin typeface="Arial" pitchFamily="34" charset="0"/>
              <a:cs typeface="Arial" pitchFamily="34" charset="0"/>
            </a:rPr>
            <a:t>7. Le </a:t>
          </a:r>
          <a:r>
            <a:rPr lang="es-MX" dirty="0" err="1" smtClean="0">
              <a:latin typeface="Arial" pitchFamily="34" charset="0"/>
              <a:cs typeface="Arial" pitchFamily="34" charset="0"/>
            </a:rPr>
            <a:t>pendu</a:t>
          </a:r>
          <a:endParaRPr lang="es-MX" dirty="0">
            <a:latin typeface="Arial" pitchFamily="34" charset="0"/>
            <a:cs typeface="Arial" pitchFamily="34" charset="0"/>
          </a:endParaRPr>
        </a:p>
      </dgm:t>
    </dgm:pt>
    <dgm:pt modelId="{2ECEDAB3-FEC2-40E8-A2EE-C68C888177F1}" type="parTrans" cxnId="{5D3620E8-68A2-4918-B2D5-82E1C5657FA4}">
      <dgm:prSet/>
      <dgm:spPr/>
      <dgm:t>
        <a:bodyPr/>
        <a:lstStyle/>
        <a:p>
          <a:endParaRPr lang="es-MX"/>
        </a:p>
      </dgm:t>
    </dgm:pt>
    <dgm:pt modelId="{CDA47560-3939-4A28-BBB0-2C8B9688D7F2}" type="sibTrans" cxnId="{5D3620E8-68A2-4918-B2D5-82E1C5657FA4}">
      <dgm:prSet/>
      <dgm:spPr/>
      <dgm:t>
        <a:bodyPr/>
        <a:lstStyle/>
        <a:p>
          <a:endParaRPr lang="es-MX"/>
        </a:p>
      </dgm:t>
    </dgm:pt>
    <dgm:pt modelId="{C2A0B9C4-007A-4C53-8281-61AAED9FA318}">
      <dgm:prSet/>
      <dgm:spPr/>
      <dgm:t>
        <a:bodyPr/>
        <a:lstStyle/>
        <a:p>
          <a:r>
            <a:rPr lang="es-MX" dirty="0" smtClean="0">
              <a:latin typeface="Arial" pitchFamily="34" charset="0"/>
              <a:cs typeface="Arial" pitchFamily="34" charset="0"/>
            </a:rPr>
            <a:t>6. Le </a:t>
          </a:r>
          <a:r>
            <a:rPr lang="es-MX" dirty="0" err="1" smtClean="0">
              <a:latin typeface="Arial" pitchFamily="34" charset="0"/>
              <a:cs typeface="Arial" pitchFamily="34" charset="0"/>
            </a:rPr>
            <a:t>voyage</a:t>
          </a:r>
          <a:endParaRPr lang="es-MX" dirty="0">
            <a:latin typeface="Arial" pitchFamily="34" charset="0"/>
            <a:cs typeface="Arial" pitchFamily="34" charset="0"/>
          </a:endParaRPr>
        </a:p>
      </dgm:t>
    </dgm:pt>
    <dgm:pt modelId="{FDC6CDE3-32CE-411E-B553-43CB0C534BBC}" type="parTrans" cxnId="{B8031B58-D20D-4DCD-9239-8B2250B37B46}">
      <dgm:prSet/>
      <dgm:spPr/>
      <dgm:t>
        <a:bodyPr/>
        <a:lstStyle/>
        <a:p>
          <a:endParaRPr lang="es-MX"/>
        </a:p>
      </dgm:t>
    </dgm:pt>
    <dgm:pt modelId="{45FBBECD-5D5D-4B1A-82FA-B37B94157807}" type="sibTrans" cxnId="{B8031B58-D20D-4DCD-9239-8B2250B37B46}">
      <dgm:prSet/>
      <dgm:spPr/>
      <dgm:t>
        <a:bodyPr/>
        <a:lstStyle/>
        <a:p>
          <a:endParaRPr lang="es-MX"/>
        </a:p>
      </dgm:t>
    </dgm:pt>
    <dgm:pt modelId="{78E68755-FBBB-45F9-A533-8BFC901BCFAC}">
      <dgm:prSet/>
      <dgm:spPr/>
      <dgm:t>
        <a:bodyPr/>
        <a:lstStyle/>
        <a:p>
          <a:r>
            <a:rPr lang="fr-FR" i="1" dirty="0" smtClean="0">
              <a:latin typeface="Arial" pitchFamily="34" charset="0"/>
              <a:cs typeface="Arial" pitchFamily="34" charset="0"/>
            </a:rPr>
            <a:t>5. Ma famille</a:t>
          </a:r>
          <a:endParaRPr lang="es-MX" dirty="0">
            <a:latin typeface="Arial" pitchFamily="34" charset="0"/>
            <a:cs typeface="Arial" pitchFamily="34" charset="0"/>
          </a:endParaRPr>
        </a:p>
      </dgm:t>
    </dgm:pt>
    <dgm:pt modelId="{A67E9E13-D9D7-468B-8B76-2BE2AC68C1CD}" type="parTrans" cxnId="{4C2BD270-DF42-450D-810C-8D43E82A6E6D}">
      <dgm:prSet/>
      <dgm:spPr/>
      <dgm:t>
        <a:bodyPr/>
        <a:lstStyle/>
        <a:p>
          <a:endParaRPr lang="es-MX"/>
        </a:p>
      </dgm:t>
    </dgm:pt>
    <dgm:pt modelId="{470C24FA-8014-4CB7-8FD0-C3A580142350}" type="sibTrans" cxnId="{4C2BD270-DF42-450D-810C-8D43E82A6E6D}">
      <dgm:prSet/>
      <dgm:spPr/>
      <dgm:t>
        <a:bodyPr/>
        <a:lstStyle/>
        <a:p>
          <a:endParaRPr lang="es-MX"/>
        </a:p>
      </dgm:t>
    </dgm:pt>
    <dgm:pt modelId="{4A83F61B-14DB-43C6-83C8-F8C887B9E6E2}">
      <dgm:prSet/>
      <dgm:spPr/>
      <dgm:t>
        <a:bodyPr/>
        <a:lstStyle/>
        <a:p>
          <a:r>
            <a:rPr lang="fr-FR" i="1" dirty="0" smtClean="0">
              <a:latin typeface="Arial" pitchFamily="34" charset="0"/>
              <a:cs typeface="Arial" pitchFamily="34" charset="0"/>
            </a:rPr>
            <a:t>4. L´horloge de l´amour</a:t>
          </a:r>
          <a:endParaRPr lang="es-MX" dirty="0">
            <a:latin typeface="Arial" pitchFamily="34" charset="0"/>
            <a:cs typeface="Arial" pitchFamily="34" charset="0"/>
          </a:endParaRPr>
        </a:p>
      </dgm:t>
    </dgm:pt>
    <dgm:pt modelId="{7FAB291F-90C1-4832-A982-793485161A6D}" type="parTrans" cxnId="{F4959955-C3A2-4746-BC6A-9EA5711B3BE6}">
      <dgm:prSet/>
      <dgm:spPr/>
      <dgm:t>
        <a:bodyPr/>
        <a:lstStyle/>
        <a:p>
          <a:endParaRPr lang="es-MX"/>
        </a:p>
      </dgm:t>
    </dgm:pt>
    <dgm:pt modelId="{0715ED1D-0072-4047-9B55-67B1DDEE53CC}" type="sibTrans" cxnId="{F4959955-C3A2-4746-BC6A-9EA5711B3BE6}">
      <dgm:prSet/>
      <dgm:spPr/>
      <dgm:t>
        <a:bodyPr/>
        <a:lstStyle/>
        <a:p>
          <a:endParaRPr lang="es-MX"/>
        </a:p>
      </dgm:t>
    </dgm:pt>
    <dgm:pt modelId="{E9B42360-2422-43AA-9B13-425D32A3817F}" type="pres">
      <dgm:prSet presAssocID="{B8A7F5FB-BB07-4D4C-B175-318A3022A0D6}" presName="Name0" presStyleCnt="0">
        <dgm:presLayoutVars>
          <dgm:chMax val="1"/>
          <dgm:dir/>
          <dgm:animLvl val="ctr"/>
          <dgm:resizeHandles val="exact"/>
        </dgm:presLayoutVars>
      </dgm:prSet>
      <dgm:spPr/>
      <dgm:t>
        <a:bodyPr/>
        <a:lstStyle/>
        <a:p>
          <a:endParaRPr lang="x-none"/>
        </a:p>
      </dgm:t>
    </dgm:pt>
    <dgm:pt modelId="{BC47FB65-C27B-4F42-B5C2-EAED4F6628CF}" type="pres">
      <dgm:prSet presAssocID="{01978392-F958-41EF-B0C5-324C8733129C}" presName="centerShape" presStyleLbl="node0" presStyleIdx="0" presStyleCnt="1" custScaleX="228006" custScaleY="113799"/>
      <dgm:spPr/>
      <dgm:t>
        <a:bodyPr/>
        <a:lstStyle/>
        <a:p>
          <a:endParaRPr lang="x-none"/>
        </a:p>
      </dgm:t>
    </dgm:pt>
    <dgm:pt modelId="{411AA177-05E4-4720-8B47-A7FA4494A46A}" type="pres">
      <dgm:prSet presAssocID="{485A8DA6-3825-4D0E-9013-71E39538B8B5}" presName="node" presStyleLbl="node1" presStyleIdx="0" presStyleCnt="8" custRadScaleRad="100203" custRadScaleInc="18464">
        <dgm:presLayoutVars>
          <dgm:bulletEnabled val="1"/>
        </dgm:presLayoutVars>
      </dgm:prSet>
      <dgm:spPr/>
      <dgm:t>
        <a:bodyPr/>
        <a:lstStyle/>
        <a:p>
          <a:endParaRPr lang="es-MX"/>
        </a:p>
      </dgm:t>
    </dgm:pt>
    <dgm:pt modelId="{2E61911E-F9AF-4E33-94FD-1872B8E65A30}" type="pres">
      <dgm:prSet presAssocID="{485A8DA6-3825-4D0E-9013-71E39538B8B5}" presName="dummy" presStyleCnt="0"/>
      <dgm:spPr/>
    </dgm:pt>
    <dgm:pt modelId="{9D49FDD9-83B5-490E-9DB6-FD5F1F53B465}" type="pres">
      <dgm:prSet presAssocID="{189E174B-235E-4368-BFC7-32988521173F}" presName="sibTrans" presStyleLbl="sibTrans2D1" presStyleIdx="0" presStyleCnt="8"/>
      <dgm:spPr/>
      <dgm:t>
        <a:bodyPr/>
        <a:lstStyle/>
        <a:p>
          <a:endParaRPr lang="x-none"/>
        </a:p>
      </dgm:t>
    </dgm:pt>
    <dgm:pt modelId="{55DE3CFD-5E95-4AA7-98DC-CD207454D515}" type="pres">
      <dgm:prSet presAssocID="{2BA78182-7E58-4B9A-B5D5-1AF2A6CA70AD}" presName="node" presStyleLbl="node1" presStyleIdx="1" presStyleCnt="8" custScaleX="105963" custScaleY="89819" custRadScaleRad="120554" custRadScaleInc="23038">
        <dgm:presLayoutVars>
          <dgm:bulletEnabled val="1"/>
        </dgm:presLayoutVars>
      </dgm:prSet>
      <dgm:spPr/>
      <dgm:t>
        <a:bodyPr/>
        <a:lstStyle/>
        <a:p>
          <a:endParaRPr lang="es-MX"/>
        </a:p>
      </dgm:t>
    </dgm:pt>
    <dgm:pt modelId="{DE997B0B-CB6B-4785-9833-356C28A5D422}" type="pres">
      <dgm:prSet presAssocID="{2BA78182-7E58-4B9A-B5D5-1AF2A6CA70AD}" presName="dummy" presStyleCnt="0"/>
      <dgm:spPr/>
    </dgm:pt>
    <dgm:pt modelId="{A79BAAD8-A11E-4804-81FE-2B4C7B0F10D0}" type="pres">
      <dgm:prSet presAssocID="{8B60CB79-F983-4927-8993-EAB0FAEA5165}" presName="sibTrans" presStyleLbl="sibTrans2D1" presStyleIdx="1" presStyleCnt="8"/>
      <dgm:spPr/>
      <dgm:t>
        <a:bodyPr/>
        <a:lstStyle/>
        <a:p>
          <a:endParaRPr lang="x-none"/>
        </a:p>
      </dgm:t>
    </dgm:pt>
    <dgm:pt modelId="{7E056C95-CDCD-4770-AE02-2DF7B41235FA}" type="pres">
      <dgm:prSet presAssocID="{9F0FCAE0-1C04-4EFB-8DB5-2ECDA6EC74D6}" presName="node" presStyleLbl="node1" presStyleIdx="2" presStyleCnt="8" custRadScaleRad="111384" custRadScaleInc="-3">
        <dgm:presLayoutVars>
          <dgm:bulletEnabled val="1"/>
        </dgm:presLayoutVars>
      </dgm:prSet>
      <dgm:spPr/>
      <dgm:t>
        <a:bodyPr/>
        <a:lstStyle/>
        <a:p>
          <a:endParaRPr lang="es-MX"/>
        </a:p>
      </dgm:t>
    </dgm:pt>
    <dgm:pt modelId="{FB894C62-38A0-4DE8-A018-83A999705995}" type="pres">
      <dgm:prSet presAssocID="{9F0FCAE0-1C04-4EFB-8DB5-2ECDA6EC74D6}" presName="dummy" presStyleCnt="0"/>
      <dgm:spPr/>
    </dgm:pt>
    <dgm:pt modelId="{63E124C4-ED24-435A-8891-4A925A1E3760}" type="pres">
      <dgm:prSet presAssocID="{0089FEB7-4F77-423D-B69D-0CDD9839D029}" presName="sibTrans" presStyleLbl="sibTrans2D1" presStyleIdx="2" presStyleCnt="8"/>
      <dgm:spPr/>
      <dgm:t>
        <a:bodyPr/>
        <a:lstStyle/>
        <a:p>
          <a:endParaRPr lang="x-none"/>
        </a:p>
      </dgm:t>
    </dgm:pt>
    <dgm:pt modelId="{C84B1397-54D8-4050-94EE-839CFB8A8FF2}" type="pres">
      <dgm:prSet presAssocID="{4A83F61B-14DB-43C6-83C8-F8C887B9E6E2}" presName="node" presStyleLbl="node1" presStyleIdx="3" presStyleCnt="8">
        <dgm:presLayoutVars>
          <dgm:bulletEnabled val="1"/>
        </dgm:presLayoutVars>
      </dgm:prSet>
      <dgm:spPr/>
      <dgm:t>
        <a:bodyPr/>
        <a:lstStyle/>
        <a:p>
          <a:endParaRPr lang="x-none"/>
        </a:p>
      </dgm:t>
    </dgm:pt>
    <dgm:pt modelId="{86458D97-C1D6-4092-9CAD-460BB4B80930}" type="pres">
      <dgm:prSet presAssocID="{4A83F61B-14DB-43C6-83C8-F8C887B9E6E2}" presName="dummy" presStyleCnt="0"/>
      <dgm:spPr/>
    </dgm:pt>
    <dgm:pt modelId="{72B9FD3F-5856-4786-BD6F-D213BB791019}" type="pres">
      <dgm:prSet presAssocID="{0715ED1D-0072-4047-9B55-67B1DDEE53CC}" presName="sibTrans" presStyleLbl="sibTrans2D1" presStyleIdx="3" presStyleCnt="8"/>
      <dgm:spPr/>
      <dgm:t>
        <a:bodyPr/>
        <a:lstStyle/>
        <a:p>
          <a:endParaRPr lang="x-none"/>
        </a:p>
      </dgm:t>
    </dgm:pt>
    <dgm:pt modelId="{27D2B7B6-C96D-4B72-8FE0-4963C1A5F9AC}" type="pres">
      <dgm:prSet presAssocID="{78E68755-FBBB-45F9-A533-8BFC901BCFAC}" presName="node" presStyleLbl="node1" presStyleIdx="4" presStyleCnt="8">
        <dgm:presLayoutVars>
          <dgm:bulletEnabled val="1"/>
        </dgm:presLayoutVars>
      </dgm:prSet>
      <dgm:spPr/>
      <dgm:t>
        <a:bodyPr/>
        <a:lstStyle/>
        <a:p>
          <a:endParaRPr lang="x-none"/>
        </a:p>
      </dgm:t>
    </dgm:pt>
    <dgm:pt modelId="{2762B2A2-585D-4C86-AA0B-D69C4B9D3314}" type="pres">
      <dgm:prSet presAssocID="{78E68755-FBBB-45F9-A533-8BFC901BCFAC}" presName="dummy" presStyleCnt="0"/>
      <dgm:spPr/>
    </dgm:pt>
    <dgm:pt modelId="{703A155F-DFA5-44CF-B06F-29E6989D1AE9}" type="pres">
      <dgm:prSet presAssocID="{470C24FA-8014-4CB7-8FD0-C3A580142350}" presName="sibTrans" presStyleLbl="sibTrans2D1" presStyleIdx="4" presStyleCnt="8"/>
      <dgm:spPr/>
      <dgm:t>
        <a:bodyPr/>
        <a:lstStyle/>
        <a:p>
          <a:endParaRPr lang="x-none"/>
        </a:p>
      </dgm:t>
    </dgm:pt>
    <dgm:pt modelId="{BB5C15FF-B551-4672-B31F-C5A44B1ADF2D}" type="pres">
      <dgm:prSet presAssocID="{C2A0B9C4-007A-4C53-8281-61AAED9FA318}" presName="node" presStyleLbl="node1" presStyleIdx="5" presStyleCnt="8">
        <dgm:presLayoutVars>
          <dgm:bulletEnabled val="1"/>
        </dgm:presLayoutVars>
      </dgm:prSet>
      <dgm:spPr/>
      <dgm:t>
        <a:bodyPr/>
        <a:lstStyle/>
        <a:p>
          <a:endParaRPr lang="x-none"/>
        </a:p>
      </dgm:t>
    </dgm:pt>
    <dgm:pt modelId="{3FEC0DA7-756C-443B-98CA-232EEF6209B9}" type="pres">
      <dgm:prSet presAssocID="{C2A0B9C4-007A-4C53-8281-61AAED9FA318}" presName="dummy" presStyleCnt="0"/>
      <dgm:spPr/>
    </dgm:pt>
    <dgm:pt modelId="{5C94A45D-21D8-4FBE-A919-F67870DCCB9B}" type="pres">
      <dgm:prSet presAssocID="{45FBBECD-5D5D-4B1A-82FA-B37B94157807}" presName="sibTrans" presStyleLbl="sibTrans2D1" presStyleIdx="5" presStyleCnt="8"/>
      <dgm:spPr/>
      <dgm:t>
        <a:bodyPr/>
        <a:lstStyle/>
        <a:p>
          <a:endParaRPr lang="x-none"/>
        </a:p>
      </dgm:t>
    </dgm:pt>
    <dgm:pt modelId="{B15BE1A5-1CAE-4B6C-90BE-E1470BEFD71A}" type="pres">
      <dgm:prSet presAssocID="{286B6AA9-F408-41A3-AE21-66E29FACA286}" presName="node" presStyleLbl="node1" presStyleIdx="6" presStyleCnt="8" custRadScaleRad="108157" custRadScaleInc="3">
        <dgm:presLayoutVars>
          <dgm:bulletEnabled val="1"/>
        </dgm:presLayoutVars>
      </dgm:prSet>
      <dgm:spPr/>
      <dgm:t>
        <a:bodyPr/>
        <a:lstStyle/>
        <a:p>
          <a:endParaRPr lang="x-none"/>
        </a:p>
      </dgm:t>
    </dgm:pt>
    <dgm:pt modelId="{EEA5D8AC-3095-4FB4-B726-DF31F8E40324}" type="pres">
      <dgm:prSet presAssocID="{286B6AA9-F408-41A3-AE21-66E29FACA286}" presName="dummy" presStyleCnt="0"/>
      <dgm:spPr/>
    </dgm:pt>
    <dgm:pt modelId="{ACE5ED8C-9CA1-4AF1-953E-A599D18CCE80}" type="pres">
      <dgm:prSet presAssocID="{CDA47560-3939-4A28-BBB0-2C8B9688D7F2}" presName="sibTrans" presStyleLbl="sibTrans2D1" presStyleIdx="6" presStyleCnt="8"/>
      <dgm:spPr/>
      <dgm:t>
        <a:bodyPr/>
        <a:lstStyle/>
        <a:p>
          <a:endParaRPr lang="x-none"/>
        </a:p>
      </dgm:t>
    </dgm:pt>
    <dgm:pt modelId="{B069A999-FE17-4A07-85F7-9BE681889382}" type="pres">
      <dgm:prSet presAssocID="{51BB58ED-9E1C-4712-B8A1-88FB205A95CD}" presName="node" presStyleLbl="node1" presStyleIdx="7" presStyleCnt="8" custRadScaleRad="110729" custRadScaleInc="-3938">
        <dgm:presLayoutVars>
          <dgm:bulletEnabled val="1"/>
        </dgm:presLayoutVars>
      </dgm:prSet>
      <dgm:spPr/>
      <dgm:t>
        <a:bodyPr/>
        <a:lstStyle/>
        <a:p>
          <a:endParaRPr lang="x-none"/>
        </a:p>
      </dgm:t>
    </dgm:pt>
    <dgm:pt modelId="{9541CF53-5CD2-4F01-95F1-4B62B056BEFA}" type="pres">
      <dgm:prSet presAssocID="{51BB58ED-9E1C-4712-B8A1-88FB205A95CD}" presName="dummy" presStyleCnt="0"/>
      <dgm:spPr/>
    </dgm:pt>
    <dgm:pt modelId="{5D52ADFE-0C7F-4164-A00E-A51126860643}" type="pres">
      <dgm:prSet presAssocID="{386F388D-C82F-4F4D-9BC2-B1C8E1AF169B}" presName="sibTrans" presStyleLbl="sibTrans2D1" presStyleIdx="7" presStyleCnt="8"/>
      <dgm:spPr/>
      <dgm:t>
        <a:bodyPr/>
        <a:lstStyle/>
        <a:p>
          <a:endParaRPr lang="x-none"/>
        </a:p>
      </dgm:t>
    </dgm:pt>
  </dgm:ptLst>
  <dgm:cxnLst>
    <dgm:cxn modelId="{B8031B58-D20D-4DCD-9239-8B2250B37B46}" srcId="{01978392-F958-41EF-B0C5-324C8733129C}" destId="{C2A0B9C4-007A-4C53-8281-61AAED9FA318}" srcOrd="5" destOrd="0" parTransId="{FDC6CDE3-32CE-411E-B553-43CB0C534BBC}" sibTransId="{45FBBECD-5D5D-4B1A-82FA-B37B94157807}"/>
    <dgm:cxn modelId="{DA7FEDE7-BE4B-41C0-A762-3F7BF70ED5C3}" type="presOf" srcId="{485A8DA6-3825-4D0E-9013-71E39538B8B5}" destId="{411AA177-05E4-4720-8B47-A7FA4494A46A}" srcOrd="0" destOrd="0" presId="urn:microsoft.com/office/officeart/2005/8/layout/radial6"/>
    <dgm:cxn modelId="{498BC684-13C4-47F0-ABBF-8B98E01D6358}" srcId="{B8A7F5FB-BB07-4D4C-B175-318A3022A0D6}" destId="{01978392-F958-41EF-B0C5-324C8733129C}" srcOrd="0" destOrd="0" parTransId="{AD3D4E9B-CAD4-4002-920C-98680AE1C039}" sibTransId="{3B235D17-C56E-4F37-84D9-2EC87286FDBE}"/>
    <dgm:cxn modelId="{A224A5F8-1ED6-4AFA-8409-8A65315818A0}" type="presOf" srcId="{B8A7F5FB-BB07-4D4C-B175-318A3022A0D6}" destId="{E9B42360-2422-43AA-9B13-425D32A3817F}" srcOrd="0" destOrd="0" presId="urn:microsoft.com/office/officeart/2005/8/layout/radial6"/>
    <dgm:cxn modelId="{EA7B4553-E579-4B6B-B13F-3C594C9C7A54}" type="presOf" srcId="{470C24FA-8014-4CB7-8FD0-C3A580142350}" destId="{703A155F-DFA5-44CF-B06F-29E6989D1AE9}" srcOrd="0" destOrd="0" presId="urn:microsoft.com/office/officeart/2005/8/layout/radial6"/>
    <dgm:cxn modelId="{B9A4D3F6-6BDA-46D2-B5DD-A279848DCE50}" srcId="{01978392-F958-41EF-B0C5-324C8733129C}" destId="{2BA78182-7E58-4B9A-B5D5-1AF2A6CA70AD}" srcOrd="1" destOrd="0" parTransId="{05CE0D2E-B735-4DC5-B88B-49F5ED0C43C6}" sibTransId="{8B60CB79-F983-4927-8993-EAB0FAEA5165}"/>
    <dgm:cxn modelId="{E578FB53-2D3E-4709-9134-158A55099C8E}" type="presOf" srcId="{4A83F61B-14DB-43C6-83C8-F8C887B9E6E2}" destId="{C84B1397-54D8-4050-94EE-839CFB8A8FF2}" srcOrd="0" destOrd="0" presId="urn:microsoft.com/office/officeart/2005/8/layout/radial6"/>
    <dgm:cxn modelId="{4DCA353C-24C5-49B0-9A4E-26055CE483CD}" srcId="{01978392-F958-41EF-B0C5-324C8733129C}" destId="{51BB58ED-9E1C-4712-B8A1-88FB205A95CD}" srcOrd="7" destOrd="0" parTransId="{2BCE4D16-4091-4E80-A815-AD25B3105D7C}" sibTransId="{386F388D-C82F-4F4D-9BC2-B1C8E1AF169B}"/>
    <dgm:cxn modelId="{459468C8-898E-4842-9459-44288C9DBB9C}" type="presOf" srcId="{386F388D-C82F-4F4D-9BC2-B1C8E1AF169B}" destId="{5D52ADFE-0C7F-4164-A00E-A51126860643}" srcOrd="0" destOrd="0" presId="urn:microsoft.com/office/officeart/2005/8/layout/radial6"/>
    <dgm:cxn modelId="{F4959955-C3A2-4746-BC6A-9EA5711B3BE6}" srcId="{01978392-F958-41EF-B0C5-324C8733129C}" destId="{4A83F61B-14DB-43C6-83C8-F8C887B9E6E2}" srcOrd="3" destOrd="0" parTransId="{7FAB291F-90C1-4832-A982-793485161A6D}" sibTransId="{0715ED1D-0072-4047-9B55-67B1DDEE53CC}"/>
    <dgm:cxn modelId="{61248483-1E0E-4AE6-A2A0-12279D8EFB17}" srcId="{01978392-F958-41EF-B0C5-324C8733129C}" destId="{485A8DA6-3825-4D0E-9013-71E39538B8B5}" srcOrd="0" destOrd="0" parTransId="{FABBDCB0-B908-49D5-AF00-EC8446B2D0F5}" sibTransId="{189E174B-235E-4368-BFC7-32988521173F}"/>
    <dgm:cxn modelId="{B03EABBA-A4A9-465A-9008-FEBBEA8B8F2E}" type="presOf" srcId="{51BB58ED-9E1C-4712-B8A1-88FB205A95CD}" destId="{B069A999-FE17-4A07-85F7-9BE681889382}" srcOrd="0" destOrd="0" presId="urn:microsoft.com/office/officeart/2005/8/layout/radial6"/>
    <dgm:cxn modelId="{2FE289BD-4CD2-4C94-AA2A-B501E889CE12}" type="presOf" srcId="{189E174B-235E-4368-BFC7-32988521173F}" destId="{9D49FDD9-83B5-490E-9DB6-FD5F1F53B465}" srcOrd="0" destOrd="0" presId="urn:microsoft.com/office/officeart/2005/8/layout/radial6"/>
    <dgm:cxn modelId="{5BEC6318-5116-48A3-BEC8-86B2AFA5B065}" type="presOf" srcId="{8B60CB79-F983-4927-8993-EAB0FAEA5165}" destId="{A79BAAD8-A11E-4804-81FE-2B4C7B0F10D0}" srcOrd="0" destOrd="0" presId="urn:microsoft.com/office/officeart/2005/8/layout/radial6"/>
    <dgm:cxn modelId="{70D69D48-C11D-4FFB-8793-8BB8BC974325}" type="presOf" srcId="{45FBBECD-5D5D-4B1A-82FA-B37B94157807}" destId="{5C94A45D-21D8-4FBE-A919-F67870DCCB9B}" srcOrd="0" destOrd="0" presId="urn:microsoft.com/office/officeart/2005/8/layout/radial6"/>
    <dgm:cxn modelId="{4C2BD270-DF42-450D-810C-8D43E82A6E6D}" srcId="{01978392-F958-41EF-B0C5-324C8733129C}" destId="{78E68755-FBBB-45F9-A533-8BFC901BCFAC}" srcOrd="4" destOrd="0" parTransId="{A67E9E13-D9D7-468B-8B76-2BE2AC68C1CD}" sibTransId="{470C24FA-8014-4CB7-8FD0-C3A580142350}"/>
    <dgm:cxn modelId="{3C3C6CC1-9562-4C05-8B27-A7B9D60EBA9D}" type="presOf" srcId="{01978392-F958-41EF-B0C5-324C8733129C}" destId="{BC47FB65-C27B-4F42-B5C2-EAED4F6628CF}" srcOrd="0" destOrd="0" presId="urn:microsoft.com/office/officeart/2005/8/layout/radial6"/>
    <dgm:cxn modelId="{3CE05199-7CF6-4D77-97FA-2C268E97B06C}" type="presOf" srcId="{C2A0B9C4-007A-4C53-8281-61AAED9FA318}" destId="{BB5C15FF-B551-4672-B31F-C5A44B1ADF2D}" srcOrd="0" destOrd="0" presId="urn:microsoft.com/office/officeart/2005/8/layout/radial6"/>
    <dgm:cxn modelId="{06B42390-6458-49BC-8149-018DEA53827F}" type="presOf" srcId="{2BA78182-7E58-4B9A-B5D5-1AF2A6CA70AD}" destId="{55DE3CFD-5E95-4AA7-98DC-CD207454D515}" srcOrd="0" destOrd="0" presId="urn:microsoft.com/office/officeart/2005/8/layout/radial6"/>
    <dgm:cxn modelId="{718CDB88-828F-41B3-9ADE-AE80F66B515E}" type="presOf" srcId="{CDA47560-3939-4A28-BBB0-2C8B9688D7F2}" destId="{ACE5ED8C-9CA1-4AF1-953E-A599D18CCE80}" srcOrd="0" destOrd="0" presId="urn:microsoft.com/office/officeart/2005/8/layout/radial6"/>
    <dgm:cxn modelId="{8E5BE675-8512-4246-9061-463B464E4C35}" type="presOf" srcId="{9F0FCAE0-1C04-4EFB-8DB5-2ECDA6EC74D6}" destId="{7E056C95-CDCD-4770-AE02-2DF7B41235FA}" srcOrd="0" destOrd="0" presId="urn:microsoft.com/office/officeart/2005/8/layout/radial6"/>
    <dgm:cxn modelId="{94D4FFB2-829D-417F-B796-8896087838F4}" type="presOf" srcId="{286B6AA9-F408-41A3-AE21-66E29FACA286}" destId="{B15BE1A5-1CAE-4B6C-90BE-E1470BEFD71A}" srcOrd="0" destOrd="0" presId="urn:microsoft.com/office/officeart/2005/8/layout/radial6"/>
    <dgm:cxn modelId="{A477B057-005A-4853-A9F3-387ABE64DC80}" type="presOf" srcId="{78E68755-FBBB-45F9-A533-8BFC901BCFAC}" destId="{27D2B7B6-C96D-4B72-8FE0-4963C1A5F9AC}" srcOrd="0" destOrd="0" presId="urn:microsoft.com/office/officeart/2005/8/layout/radial6"/>
    <dgm:cxn modelId="{F93805D6-AD48-4A8E-BA51-0AB5240D3C71}" type="presOf" srcId="{0715ED1D-0072-4047-9B55-67B1DDEE53CC}" destId="{72B9FD3F-5856-4786-BD6F-D213BB791019}" srcOrd="0" destOrd="0" presId="urn:microsoft.com/office/officeart/2005/8/layout/radial6"/>
    <dgm:cxn modelId="{A3CEAA4B-8C4B-48F8-B413-8181871BCEC5}" srcId="{01978392-F958-41EF-B0C5-324C8733129C}" destId="{9F0FCAE0-1C04-4EFB-8DB5-2ECDA6EC74D6}" srcOrd="2" destOrd="0" parTransId="{805AFCBA-3150-475D-AA28-E641F1F8D4E9}" sibTransId="{0089FEB7-4F77-423D-B69D-0CDD9839D029}"/>
    <dgm:cxn modelId="{5D3620E8-68A2-4918-B2D5-82E1C5657FA4}" srcId="{01978392-F958-41EF-B0C5-324C8733129C}" destId="{286B6AA9-F408-41A3-AE21-66E29FACA286}" srcOrd="6" destOrd="0" parTransId="{2ECEDAB3-FEC2-40E8-A2EE-C68C888177F1}" sibTransId="{CDA47560-3939-4A28-BBB0-2C8B9688D7F2}"/>
    <dgm:cxn modelId="{2579B58F-03C1-43D2-B049-8131C255D218}" type="presOf" srcId="{0089FEB7-4F77-423D-B69D-0CDD9839D029}" destId="{63E124C4-ED24-435A-8891-4A925A1E3760}" srcOrd="0" destOrd="0" presId="urn:microsoft.com/office/officeart/2005/8/layout/radial6"/>
    <dgm:cxn modelId="{C2B93B02-DA24-45E5-989C-38DAA7F2A61A}" type="presParOf" srcId="{E9B42360-2422-43AA-9B13-425D32A3817F}" destId="{BC47FB65-C27B-4F42-B5C2-EAED4F6628CF}" srcOrd="0" destOrd="0" presId="urn:microsoft.com/office/officeart/2005/8/layout/radial6"/>
    <dgm:cxn modelId="{20DFACF5-6D13-4759-93A7-4352454681BF}" type="presParOf" srcId="{E9B42360-2422-43AA-9B13-425D32A3817F}" destId="{411AA177-05E4-4720-8B47-A7FA4494A46A}" srcOrd="1" destOrd="0" presId="urn:microsoft.com/office/officeart/2005/8/layout/radial6"/>
    <dgm:cxn modelId="{0E55EF94-B876-4921-B384-98BAA8699E55}" type="presParOf" srcId="{E9B42360-2422-43AA-9B13-425D32A3817F}" destId="{2E61911E-F9AF-4E33-94FD-1872B8E65A30}" srcOrd="2" destOrd="0" presId="urn:microsoft.com/office/officeart/2005/8/layout/radial6"/>
    <dgm:cxn modelId="{2A3E87B4-262C-4A03-B4AA-43AB7987D288}" type="presParOf" srcId="{E9B42360-2422-43AA-9B13-425D32A3817F}" destId="{9D49FDD9-83B5-490E-9DB6-FD5F1F53B465}" srcOrd="3" destOrd="0" presId="urn:microsoft.com/office/officeart/2005/8/layout/radial6"/>
    <dgm:cxn modelId="{6E3610F3-8D9A-475A-9B17-BD67CC3E8B61}" type="presParOf" srcId="{E9B42360-2422-43AA-9B13-425D32A3817F}" destId="{55DE3CFD-5E95-4AA7-98DC-CD207454D515}" srcOrd="4" destOrd="0" presId="urn:microsoft.com/office/officeart/2005/8/layout/radial6"/>
    <dgm:cxn modelId="{C2319DBF-C339-4263-8834-0E10AB05CAD7}" type="presParOf" srcId="{E9B42360-2422-43AA-9B13-425D32A3817F}" destId="{DE997B0B-CB6B-4785-9833-356C28A5D422}" srcOrd="5" destOrd="0" presId="urn:microsoft.com/office/officeart/2005/8/layout/radial6"/>
    <dgm:cxn modelId="{37201D81-2DF7-4E27-8AF2-0D65FA7C7BCB}" type="presParOf" srcId="{E9B42360-2422-43AA-9B13-425D32A3817F}" destId="{A79BAAD8-A11E-4804-81FE-2B4C7B0F10D0}" srcOrd="6" destOrd="0" presId="urn:microsoft.com/office/officeart/2005/8/layout/radial6"/>
    <dgm:cxn modelId="{0F7ECA78-57A9-4CFD-8B8B-64154313F783}" type="presParOf" srcId="{E9B42360-2422-43AA-9B13-425D32A3817F}" destId="{7E056C95-CDCD-4770-AE02-2DF7B41235FA}" srcOrd="7" destOrd="0" presId="urn:microsoft.com/office/officeart/2005/8/layout/radial6"/>
    <dgm:cxn modelId="{AF20E42A-2816-42D9-B6E8-94F77D0BCBEE}" type="presParOf" srcId="{E9B42360-2422-43AA-9B13-425D32A3817F}" destId="{FB894C62-38A0-4DE8-A018-83A999705995}" srcOrd="8" destOrd="0" presId="urn:microsoft.com/office/officeart/2005/8/layout/radial6"/>
    <dgm:cxn modelId="{6AFD7901-1129-4BEB-B8BD-F7EFCA004191}" type="presParOf" srcId="{E9B42360-2422-43AA-9B13-425D32A3817F}" destId="{63E124C4-ED24-435A-8891-4A925A1E3760}" srcOrd="9" destOrd="0" presId="urn:microsoft.com/office/officeart/2005/8/layout/radial6"/>
    <dgm:cxn modelId="{91F79B01-103D-4C4A-8BF1-2D07F193A23A}" type="presParOf" srcId="{E9B42360-2422-43AA-9B13-425D32A3817F}" destId="{C84B1397-54D8-4050-94EE-839CFB8A8FF2}" srcOrd="10" destOrd="0" presId="urn:microsoft.com/office/officeart/2005/8/layout/radial6"/>
    <dgm:cxn modelId="{08ED38E8-34CB-4448-8653-AD08F187C3CC}" type="presParOf" srcId="{E9B42360-2422-43AA-9B13-425D32A3817F}" destId="{86458D97-C1D6-4092-9CAD-460BB4B80930}" srcOrd="11" destOrd="0" presId="urn:microsoft.com/office/officeart/2005/8/layout/radial6"/>
    <dgm:cxn modelId="{4382FE38-88E3-4E04-AED8-7A48383A7DE4}" type="presParOf" srcId="{E9B42360-2422-43AA-9B13-425D32A3817F}" destId="{72B9FD3F-5856-4786-BD6F-D213BB791019}" srcOrd="12" destOrd="0" presId="urn:microsoft.com/office/officeart/2005/8/layout/radial6"/>
    <dgm:cxn modelId="{8752F9F8-A112-40E7-9BE8-61695F0BACFE}" type="presParOf" srcId="{E9B42360-2422-43AA-9B13-425D32A3817F}" destId="{27D2B7B6-C96D-4B72-8FE0-4963C1A5F9AC}" srcOrd="13" destOrd="0" presId="urn:microsoft.com/office/officeart/2005/8/layout/radial6"/>
    <dgm:cxn modelId="{FE0B4BF4-A99E-422A-9703-794C167DCF45}" type="presParOf" srcId="{E9B42360-2422-43AA-9B13-425D32A3817F}" destId="{2762B2A2-585D-4C86-AA0B-D69C4B9D3314}" srcOrd="14" destOrd="0" presId="urn:microsoft.com/office/officeart/2005/8/layout/radial6"/>
    <dgm:cxn modelId="{56098AB7-1494-4FB5-B7AE-842583C6E871}" type="presParOf" srcId="{E9B42360-2422-43AA-9B13-425D32A3817F}" destId="{703A155F-DFA5-44CF-B06F-29E6989D1AE9}" srcOrd="15" destOrd="0" presId="urn:microsoft.com/office/officeart/2005/8/layout/radial6"/>
    <dgm:cxn modelId="{348A6374-68DF-4262-869F-1D09632B3AA5}" type="presParOf" srcId="{E9B42360-2422-43AA-9B13-425D32A3817F}" destId="{BB5C15FF-B551-4672-B31F-C5A44B1ADF2D}" srcOrd="16" destOrd="0" presId="urn:microsoft.com/office/officeart/2005/8/layout/radial6"/>
    <dgm:cxn modelId="{448CE395-F8BE-4F5F-9DD2-9274589341E1}" type="presParOf" srcId="{E9B42360-2422-43AA-9B13-425D32A3817F}" destId="{3FEC0DA7-756C-443B-98CA-232EEF6209B9}" srcOrd="17" destOrd="0" presId="urn:microsoft.com/office/officeart/2005/8/layout/radial6"/>
    <dgm:cxn modelId="{19B2CE0E-2D94-4075-8EDF-A53B01191CEC}" type="presParOf" srcId="{E9B42360-2422-43AA-9B13-425D32A3817F}" destId="{5C94A45D-21D8-4FBE-A919-F67870DCCB9B}" srcOrd="18" destOrd="0" presId="urn:microsoft.com/office/officeart/2005/8/layout/radial6"/>
    <dgm:cxn modelId="{23D4B155-6F2B-4288-9FF0-020B795CD8E0}" type="presParOf" srcId="{E9B42360-2422-43AA-9B13-425D32A3817F}" destId="{B15BE1A5-1CAE-4B6C-90BE-E1470BEFD71A}" srcOrd="19" destOrd="0" presId="urn:microsoft.com/office/officeart/2005/8/layout/radial6"/>
    <dgm:cxn modelId="{C1D6F26A-5825-4792-BF5D-88B6FE3081EE}" type="presParOf" srcId="{E9B42360-2422-43AA-9B13-425D32A3817F}" destId="{EEA5D8AC-3095-4FB4-B726-DF31F8E40324}" srcOrd="20" destOrd="0" presId="urn:microsoft.com/office/officeart/2005/8/layout/radial6"/>
    <dgm:cxn modelId="{B1A6260C-BB00-41E2-9D64-F8C45E38E62D}" type="presParOf" srcId="{E9B42360-2422-43AA-9B13-425D32A3817F}" destId="{ACE5ED8C-9CA1-4AF1-953E-A599D18CCE80}" srcOrd="21" destOrd="0" presId="urn:microsoft.com/office/officeart/2005/8/layout/radial6"/>
    <dgm:cxn modelId="{EA0D8EB1-DA61-4300-B930-641CA716BE7D}" type="presParOf" srcId="{E9B42360-2422-43AA-9B13-425D32A3817F}" destId="{B069A999-FE17-4A07-85F7-9BE681889382}" srcOrd="22" destOrd="0" presId="urn:microsoft.com/office/officeart/2005/8/layout/radial6"/>
    <dgm:cxn modelId="{3AD57798-41C7-4041-A5DB-C8E6ED4DDC50}" type="presParOf" srcId="{E9B42360-2422-43AA-9B13-425D32A3817F}" destId="{9541CF53-5CD2-4F01-95F1-4B62B056BEFA}" srcOrd="23" destOrd="0" presId="urn:microsoft.com/office/officeart/2005/8/layout/radial6"/>
    <dgm:cxn modelId="{1A747828-73D8-4EE3-A2B7-06DEEDCD3C12}" type="presParOf" srcId="{E9B42360-2422-43AA-9B13-425D32A3817F}" destId="{5D52ADFE-0C7F-4164-A00E-A51126860643}" srcOrd="24"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CEB49-0ABF-46A2-BF36-39A4E2DB5B61}">
      <dsp:nvSpPr>
        <dsp:cNvPr id="0" name=""/>
        <dsp:cNvSpPr/>
      </dsp:nvSpPr>
      <dsp:spPr>
        <a:xfrm>
          <a:off x="0" y="464019"/>
          <a:ext cx="6096000" cy="7812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p3d z="-227350" prstMaterial="matte"/>
      </dsp:spPr>
      <dsp:style>
        <a:lnRef idx="1">
          <a:scrgbClr r="0" g="0" b="0"/>
        </a:lnRef>
        <a:fillRef idx="1">
          <a:scrgbClr r="0" g="0" b="0"/>
        </a:fillRef>
        <a:effectRef idx="0">
          <a:scrgbClr r="0" g="0" b="0"/>
        </a:effectRef>
        <a:fontRef idx="minor"/>
      </dsp:style>
    </dsp:sp>
    <dsp:sp modelId="{E7F23A6D-5907-4A86-A283-BA84F1E75458}">
      <dsp:nvSpPr>
        <dsp:cNvPr id="0" name=""/>
        <dsp:cNvSpPr/>
      </dsp:nvSpPr>
      <dsp:spPr>
        <a:xfrm>
          <a:off x="311697" y="0"/>
          <a:ext cx="4267200" cy="915120"/>
        </a:xfrm>
        <a:prstGeom prst="roundRect">
          <a:avLst/>
        </a:prstGeom>
        <a:solidFill>
          <a:schemeClr val="accent2">
            <a:hueOff val="0"/>
            <a:satOff val="0"/>
            <a:lumOff val="0"/>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61290" tIns="0" rIns="161290" bIns="0" numCol="1" spcCol="1270" anchor="ctr" anchorCtr="0">
          <a:noAutofit/>
          <a:sp3d extrusionH="28000" prstMaterial="matte"/>
        </a:bodyPr>
        <a:lstStyle/>
        <a:p>
          <a:pPr lvl="0" algn="l" defTabSz="1377950">
            <a:lnSpc>
              <a:spcPct val="90000"/>
            </a:lnSpc>
            <a:spcBef>
              <a:spcPct val="0"/>
            </a:spcBef>
            <a:spcAft>
              <a:spcPct val="35000"/>
            </a:spcAft>
          </a:pPr>
          <a:r>
            <a:rPr lang="en-US" sz="3100" b="1" kern="1200" dirty="0" smtClean="0"/>
            <a:t>COGNITIVE</a:t>
          </a:r>
          <a:endParaRPr lang="es-MX" sz="3100" kern="1200" dirty="0"/>
        </a:p>
      </dsp:txBody>
      <dsp:txXfrm>
        <a:off x="356369" y="44672"/>
        <a:ext cx="4177856" cy="825776"/>
      </dsp:txXfrm>
    </dsp:sp>
    <dsp:sp modelId="{B109D8DE-ED8B-47CA-B2A4-441C2C75DD1F}">
      <dsp:nvSpPr>
        <dsp:cNvPr id="0" name=""/>
        <dsp:cNvSpPr/>
      </dsp:nvSpPr>
      <dsp:spPr>
        <a:xfrm>
          <a:off x="0" y="1870179"/>
          <a:ext cx="6096000" cy="781200"/>
        </a:xfrm>
        <a:prstGeom prst="rect">
          <a:avLst/>
        </a:prstGeom>
        <a:solidFill>
          <a:schemeClr val="lt1">
            <a:alpha val="90000"/>
            <a:hueOff val="0"/>
            <a:satOff val="0"/>
            <a:lumOff val="0"/>
            <a:alphaOff val="0"/>
          </a:schemeClr>
        </a:solidFill>
        <a:ln w="9525" cap="flat" cmpd="sng" algn="ctr">
          <a:solidFill>
            <a:schemeClr val="accent2">
              <a:hueOff val="-10081594"/>
              <a:satOff val="4384"/>
              <a:lumOff val="1275"/>
              <a:alphaOff val="0"/>
            </a:schemeClr>
          </a:solidFill>
          <a:prstDash val="solid"/>
        </a:ln>
        <a:effectLst/>
        <a:sp3d z="-227350" prstMaterial="matte"/>
      </dsp:spPr>
      <dsp:style>
        <a:lnRef idx="1">
          <a:scrgbClr r="0" g="0" b="0"/>
        </a:lnRef>
        <a:fillRef idx="1">
          <a:scrgbClr r="0" g="0" b="0"/>
        </a:fillRef>
        <a:effectRef idx="0">
          <a:scrgbClr r="0" g="0" b="0"/>
        </a:effectRef>
        <a:fontRef idx="minor"/>
      </dsp:style>
    </dsp:sp>
    <dsp:sp modelId="{2B58A8C0-3A72-468C-ABBE-2A7F3A3C6F73}">
      <dsp:nvSpPr>
        <dsp:cNvPr id="0" name=""/>
        <dsp:cNvSpPr/>
      </dsp:nvSpPr>
      <dsp:spPr>
        <a:xfrm>
          <a:off x="304800" y="1412619"/>
          <a:ext cx="4267200" cy="915120"/>
        </a:xfrm>
        <a:prstGeom prst="roundRect">
          <a:avLst/>
        </a:prstGeom>
        <a:gradFill rotWithShape="1">
          <a:gsLst>
            <a:gs pos="0">
              <a:schemeClr val="dk1">
                <a:shade val="15000"/>
                <a:satMod val="180000"/>
              </a:schemeClr>
            </a:gs>
            <a:gs pos="50000">
              <a:schemeClr val="dk1">
                <a:shade val="45000"/>
                <a:satMod val="170000"/>
              </a:schemeClr>
            </a:gs>
            <a:gs pos="70000">
              <a:schemeClr val="dk1">
                <a:tint val="99000"/>
                <a:shade val="65000"/>
                <a:satMod val="155000"/>
              </a:schemeClr>
            </a:gs>
            <a:gs pos="100000">
              <a:schemeClr val="dk1">
                <a:tint val="95500"/>
                <a:shade val="100000"/>
                <a:satMod val="155000"/>
              </a:schemeClr>
            </a:gs>
          </a:gsLst>
          <a:lin ang="16200000" scaled="0"/>
        </a:gradFill>
        <a:ln w="9525" cap="flat" cmpd="sng" algn="ctr">
          <a:solidFill>
            <a:schemeClr val="dk1"/>
          </a:solidFill>
          <a:prstDash val="solid"/>
        </a:ln>
        <a:effectLst>
          <a:outerShdw blurRad="50800" dist="38100" dir="5400000" rotWithShape="0">
            <a:srgbClr val="000000">
              <a:alpha val="35000"/>
            </a:srgbClr>
          </a:outerShdw>
        </a:effectLst>
        <a:sp3d extrusionH="152250"/>
      </dsp:spPr>
      <dsp:style>
        <a:lnRef idx="1">
          <a:schemeClr val="dk1"/>
        </a:lnRef>
        <a:fillRef idx="3">
          <a:schemeClr val="dk1"/>
        </a:fillRef>
        <a:effectRef idx="2">
          <a:schemeClr val="dk1"/>
        </a:effectRef>
        <a:fontRef idx="minor">
          <a:schemeClr val="lt1"/>
        </a:fontRef>
      </dsp:style>
      <dsp:txBody>
        <a:bodyPr spcFirstLastPara="0" vert="horz" wrap="square" lIns="161290" tIns="0" rIns="161290" bIns="0" numCol="1" spcCol="1270" anchor="ctr" anchorCtr="0">
          <a:noAutofit/>
          <a:sp3d extrusionH="28000" prstMaterial="matte"/>
        </a:bodyPr>
        <a:lstStyle/>
        <a:p>
          <a:pPr lvl="0" algn="l" defTabSz="1377950">
            <a:lnSpc>
              <a:spcPct val="90000"/>
            </a:lnSpc>
            <a:spcBef>
              <a:spcPct val="0"/>
            </a:spcBef>
            <a:spcAft>
              <a:spcPct val="35000"/>
            </a:spcAft>
          </a:pPr>
          <a:r>
            <a:rPr lang="en-US" sz="3100" b="1" kern="1200" dirty="0" smtClean="0"/>
            <a:t>BEHAVIORAL</a:t>
          </a:r>
          <a:endParaRPr lang="es-MX" sz="3100" kern="1200" dirty="0"/>
        </a:p>
      </dsp:txBody>
      <dsp:txXfrm>
        <a:off x="349472" y="1457291"/>
        <a:ext cx="4177856" cy="825776"/>
      </dsp:txXfrm>
    </dsp:sp>
    <dsp:sp modelId="{C65C6383-8E37-4123-B96B-88D017FC6ECA}">
      <dsp:nvSpPr>
        <dsp:cNvPr id="0" name=""/>
        <dsp:cNvSpPr/>
      </dsp:nvSpPr>
      <dsp:spPr>
        <a:xfrm>
          <a:off x="0" y="3276340"/>
          <a:ext cx="6096000" cy="781200"/>
        </a:xfrm>
        <a:prstGeom prst="rect">
          <a:avLst/>
        </a:prstGeom>
        <a:solidFill>
          <a:schemeClr val="lt1">
            <a:alpha val="90000"/>
            <a:hueOff val="0"/>
            <a:satOff val="0"/>
            <a:lumOff val="0"/>
            <a:alphaOff val="0"/>
          </a:schemeClr>
        </a:solidFill>
        <a:ln w="9525" cap="flat" cmpd="sng" algn="ctr">
          <a:solidFill>
            <a:schemeClr val="accent2">
              <a:hueOff val="-20163188"/>
              <a:satOff val="8769"/>
              <a:lumOff val="2550"/>
              <a:alphaOff val="0"/>
            </a:schemeClr>
          </a:solidFill>
          <a:prstDash val="solid"/>
        </a:ln>
        <a:effectLst/>
        <a:sp3d z="-227350" prstMaterial="matte"/>
      </dsp:spPr>
      <dsp:style>
        <a:lnRef idx="1">
          <a:scrgbClr r="0" g="0" b="0"/>
        </a:lnRef>
        <a:fillRef idx="1">
          <a:scrgbClr r="0" g="0" b="0"/>
        </a:fillRef>
        <a:effectRef idx="0">
          <a:scrgbClr r="0" g="0" b="0"/>
        </a:effectRef>
        <a:fontRef idx="minor"/>
      </dsp:style>
    </dsp:sp>
    <dsp:sp modelId="{494AEDB3-7AB4-405A-8146-328F203DB637}">
      <dsp:nvSpPr>
        <dsp:cNvPr id="0" name=""/>
        <dsp:cNvSpPr/>
      </dsp:nvSpPr>
      <dsp:spPr>
        <a:xfrm>
          <a:off x="304800" y="2818780"/>
          <a:ext cx="4267200" cy="915120"/>
        </a:xfrm>
        <a:prstGeom prst="roundRect">
          <a:avLst/>
        </a:prstGeom>
        <a:solidFill>
          <a:schemeClr val="accent2">
            <a:hueOff val="-20163188"/>
            <a:satOff val="8769"/>
            <a:lumOff val="2550"/>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61290" tIns="0" rIns="161290" bIns="0" numCol="1" spcCol="1270" anchor="ctr" anchorCtr="0">
          <a:noAutofit/>
          <a:sp3d extrusionH="28000" prstMaterial="matte"/>
        </a:bodyPr>
        <a:lstStyle/>
        <a:p>
          <a:pPr lvl="0" algn="l" defTabSz="1377950">
            <a:lnSpc>
              <a:spcPct val="90000"/>
            </a:lnSpc>
            <a:spcBef>
              <a:spcPct val="0"/>
            </a:spcBef>
            <a:spcAft>
              <a:spcPct val="35000"/>
            </a:spcAft>
          </a:pPr>
          <a:r>
            <a:rPr lang="es-MX" sz="3100" kern="1200" dirty="0" smtClean="0"/>
            <a:t>EMOTIONAL</a:t>
          </a:r>
          <a:endParaRPr lang="es-MX" sz="3100" kern="1200" dirty="0"/>
        </a:p>
      </dsp:txBody>
      <dsp:txXfrm>
        <a:off x="349472" y="2863452"/>
        <a:ext cx="4177856" cy="8257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1B4CB1-2DC0-44B8-B3A8-C0EDC7CFD1C2}" type="datetimeFigureOut">
              <a:rPr lang="es-MX" smtClean="0"/>
              <a:pPr/>
              <a:t>05/01/2004</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FDD178-CCFD-4CED-AA9C-78A40536E21E}" type="slidenum">
              <a:rPr lang="es-MX" smtClean="0"/>
              <a:pPr/>
              <a:t>‹Nº›</a:t>
            </a:fld>
            <a:endParaRPr lang="es-MX"/>
          </a:p>
        </p:txBody>
      </p:sp>
    </p:spTree>
    <p:extLst>
      <p:ext uri="{BB962C8B-B14F-4D97-AF65-F5344CB8AC3E}">
        <p14:creationId xmlns:p14="http://schemas.microsoft.com/office/powerpoint/2010/main" val="234478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PlaceHolder 1"/>
          <p:cNvSpPr>
            <a:spLocks noGrp="1" noRot="1" noChangeAspect="1"/>
          </p:cNvSpPr>
          <p:nvPr>
            <p:ph type="sldImg"/>
          </p:nvPr>
        </p:nvSpPr>
        <p:spPr>
          <a:xfrm>
            <a:off x="1143000" y="685800"/>
            <a:ext cx="4572000" cy="3429000"/>
          </a:xfrm>
          <a:prstGeom prst="rect">
            <a:avLst/>
          </a:prstGeom>
        </p:spPr>
      </p:sp>
      <p:sp>
        <p:nvSpPr>
          <p:cNvPr id="119" name="PlaceHolder 2"/>
          <p:cNvSpPr>
            <a:spLocks noGrp="1"/>
          </p:cNvSpPr>
          <p:nvPr>
            <p:ph type="body"/>
          </p:nvPr>
        </p:nvSpPr>
        <p:spPr>
          <a:xfrm>
            <a:off x="685800" y="4343400"/>
            <a:ext cx="5486040" cy="4114440"/>
          </a:xfrm>
          <a:prstGeom prst="rect">
            <a:avLst/>
          </a:prstGeom>
        </p:spPr>
        <p:txBody>
          <a:bodyPr>
            <a:noAutofit/>
          </a:bodyPr>
          <a:lstStyle/>
          <a:p>
            <a:endParaRPr lang="en-US" sz="2000" b="0" strike="noStrike" spc="-1">
              <a:latin typeface="Arial"/>
            </a:endParaRPr>
          </a:p>
        </p:txBody>
      </p:sp>
      <p:sp>
        <p:nvSpPr>
          <p:cNvPr id="120"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D0E913F2-2A7F-4627-8573-AAC39A97C99F}" type="slidenum">
              <a:rPr lang="en-US" sz="1200" b="0" strike="noStrike" spc="-1">
                <a:solidFill>
                  <a:srgbClr val="000000"/>
                </a:solidFill>
                <a:latin typeface="+mn-lt"/>
                <a:ea typeface="+mn-ea"/>
              </a:rPr>
              <a:pPr algn="r">
                <a:lnSpc>
                  <a:spcPct val="100000"/>
                </a:lnSpc>
              </a:pPr>
              <a:t>8</a:t>
            </a:fld>
            <a:endParaRPr lang="en-US" sz="1200" b="0" strike="noStrike" spc="-1">
              <a:latin typeface="Times New Roman"/>
            </a:endParaRPr>
          </a:p>
        </p:txBody>
      </p:sp>
    </p:spTree>
    <p:extLst>
      <p:ext uri="{BB962C8B-B14F-4D97-AF65-F5344CB8AC3E}">
        <p14:creationId xmlns:p14="http://schemas.microsoft.com/office/powerpoint/2010/main" val="23040782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7A847CFC-816F-41D0-AAC0-9BF4FEBC753E}" type="datetimeFigureOut">
              <a:rPr lang="es-ES" smtClean="0"/>
              <a:pPr/>
              <a:t>05/01/2004</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05/01/2004</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05/01/2004</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05/01/2004</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05/01/2004</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pPr/>
              <a:t>05/01/2004</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A847CFC-816F-41D0-AAC0-9BF4FEBC753E}" type="datetimeFigureOut">
              <a:rPr lang="es-ES" smtClean="0"/>
              <a:pPr/>
              <a:t>05/01/2004</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7A847CFC-816F-41D0-AAC0-9BF4FEBC753E}" type="datetimeFigureOut">
              <a:rPr lang="es-ES" smtClean="0"/>
              <a:pPr/>
              <a:t>05/01/2004</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7A847CFC-816F-41D0-AAC0-9BF4FEBC753E}" type="datetimeFigureOut">
              <a:rPr lang="es-ES" smtClean="0"/>
              <a:pPr/>
              <a:t>05/01/2004</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7A847CFC-816F-41D0-AAC0-9BF4FEBC753E}" type="datetimeFigureOut">
              <a:rPr lang="es-ES" smtClean="0"/>
              <a:pPr/>
              <a:t>05/01/2004</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7A847CFC-816F-41D0-AAC0-9BF4FEBC753E}" type="datetimeFigureOut">
              <a:rPr lang="es-ES" smtClean="0"/>
              <a:pPr/>
              <a:t>05/01/2004</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32FADFE-3B8F-471C-ABF0-DBC7717ECBBC}"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A847CFC-816F-41D0-AAC0-9BF4FEBC753E}" type="datetimeFigureOut">
              <a:rPr lang="es-ES" smtClean="0"/>
              <a:pPr/>
              <a:t>05/01/2004</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ubiertas Tesis Pregrado Ingles_UCLV_FEM">
            <a:extLst>
              <a:ext uri="{FF2B5EF4-FFF2-40B4-BE49-F238E27FC236}">
                <a16:creationId xmlns:a16="http://schemas.microsoft.com/office/drawing/2014/main" xmlns="" id="{DC3667FD-7BEC-42C3-9C53-59742045CA5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
        <p:nvSpPr>
          <p:cNvPr id="3" name="Rectángulo 2">
            <a:extLst>
              <a:ext uri="{FF2B5EF4-FFF2-40B4-BE49-F238E27FC236}">
                <a16:creationId xmlns:a16="http://schemas.microsoft.com/office/drawing/2014/main" xmlns="" id="{1E95092E-8C80-4F2B-9AE0-615C338448E0}"/>
              </a:ext>
            </a:extLst>
          </p:cNvPr>
          <p:cNvSpPr/>
          <p:nvPr/>
        </p:nvSpPr>
        <p:spPr>
          <a:xfrm>
            <a:off x="579807" y="3861048"/>
            <a:ext cx="8568951" cy="830997"/>
          </a:xfrm>
          <a:prstGeom prst="rect">
            <a:avLst/>
          </a:prstGeom>
        </p:spPr>
        <p:txBody>
          <a:bodyPr wrap="square">
            <a:spAutoFit/>
          </a:bodyPr>
          <a:lstStyle/>
          <a:p>
            <a:r>
              <a:rPr lang="en-US" sz="2400" b="1" dirty="0" smtClean="0">
                <a:solidFill>
                  <a:schemeClr val="accent5">
                    <a:lumMod val="75000"/>
                  </a:schemeClr>
                </a:solidFill>
                <a:latin typeface="Monotype Corsiva" panose="03010101010201010101" pitchFamily="66" charset="0"/>
                <a:ea typeface="Calibri" panose="020F0502020204030204" pitchFamily="34" charset="0"/>
                <a:cs typeface="Times New Roman" panose="02020603050405020304" pitchFamily="18" charset="0"/>
              </a:rPr>
              <a:t>              </a:t>
            </a:r>
            <a:r>
              <a:rPr lang="en-US" sz="2400" dirty="0" smtClean="0">
                <a:latin typeface="Monotype Corsiva" panose="03010101010201010101" pitchFamily="66" charset="0"/>
                <a:ea typeface="Calibri" panose="020F0502020204030204" pitchFamily="34" charset="0"/>
                <a:cs typeface="Times New Roman" panose="02020603050405020304" pitchFamily="18" charset="0"/>
              </a:rPr>
              <a:t>Title</a:t>
            </a:r>
            <a:r>
              <a:rPr lang="en-US" sz="2400" dirty="0">
                <a:latin typeface="Monotype Corsiva" panose="03010101010201010101" pitchFamily="66" charset="0"/>
                <a:ea typeface="Calibri" panose="020F0502020204030204" pitchFamily="34" charset="0"/>
                <a:cs typeface="Times New Roman" panose="02020603050405020304" pitchFamily="18" charset="0"/>
              </a:rPr>
              <a:t>:</a:t>
            </a:r>
            <a:r>
              <a:rPr lang="en-US" sz="2400" b="1" dirty="0">
                <a:solidFill>
                  <a:schemeClr val="accent5">
                    <a:lumMod val="75000"/>
                  </a:schemeClr>
                </a:solidFill>
                <a:latin typeface="Monotype Corsiva" panose="03010101010201010101" pitchFamily="66" charset="0"/>
                <a:ea typeface="Calibri" panose="020F0502020204030204" pitchFamily="34" charset="0"/>
                <a:cs typeface="Times New Roman" panose="02020603050405020304" pitchFamily="18" charset="0"/>
              </a:rPr>
              <a:t> </a:t>
            </a:r>
            <a:r>
              <a:rPr lang="en-US" sz="2400" b="1" dirty="0">
                <a:solidFill>
                  <a:schemeClr val="accent1">
                    <a:lumMod val="75000"/>
                  </a:schemeClr>
                </a:solidFill>
                <a:latin typeface="Monotype Corsiva" panose="03010101010201010101" pitchFamily="66" charset="0"/>
                <a:ea typeface="Calibri" panose="020F0502020204030204" pitchFamily="34" charset="0"/>
                <a:cs typeface="Times New Roman" panose="02020603050405020304" pitchFamily="18" charset="0"/>
              </a:rPr>
              <a:t>A  </a:t>
            </a:r>
            <a:r>
              <a:rPr lang="en-US" sz="2400" b="1" dirty="0" smtClean="0">
                <a:solidFill>
                  <a:schemeClr val="accent1">
                    <a:lumMod val="75000"/>
                  </a:schemeClr>
                </a:solidFill>
                <a:latin typeface="Monotype Corsiva" panose="03010101010201010101" pitchFamily="66" charset="0"/>
                <a:ea typeface="Calibri" panose="020F0502020204030204" pitchFamily="34" charset="0"/>
                <a:cs typeface="Times New Roman" panose="02020603050405020304" pitchFamily="18" charset="0"/>
              </a:rPr>
              <a:t>linguistic game booklet to engage sixth graders </a:t>
            </a:r>
          </a:p>
          <a:p>
            <a:r>
              <a:rPr lang="en-US" sz="2400" b="1" dirty="0" smtClean="0">
                <a:solidFill>
                  <a:schemeClr val="accent1">
                    <a:lumMod val="75000"/>
                  </a:schemeClr>
                </a:solidFill>
                <a:latin typeface="Monotype Corsiva" panose="03010101010201010101" pitchFamily="66" charset="0"/>
                <a:ea typeface="Calibri" panose="020F0502020204030204" pitchFamily="34" charset="0"/>
                <a:cs typeface="Times New Roman" panose="02020603050405020304" pitchFamily="18" charset="0"/>
              </a:rPr>
              <a:t>                                         in French speaking lessons. </a:t>
            </a:r>
            <a:endParaRPr lang="es-MX" sz="2400" b="1" dirty="0">
              <a:solidFill>
                <a:schemeClr val="accent1">
                  <a:lumMod val="75000"/>
                </a:schemeClr>
              </a:solidFill>
              <a:latin typeface="Monotype Corsiva" panose="03010101010201010101" pitchFamily="66" charset="0"/>
              <a:ea typeface="Calibri" panose="020F0502020204030204" pitchFamily="34" charset="0"/>
              <a:cs typeface="Times New Roman" panose="02020603050405020304" pitchFamily="18" charset="0"/>
            </a:endParaRPr>
          </a:p>
        </p:txBody>
      </p:sp>
      <p:sp>
        <p:nvSpPr>
          <p:cNvPr id="4" name="Rectángulo 3">
            <a:extLst>
              <a:ext uri="{FF2B5EF4-FFF2-40B4-BE49-F238E27FC236}">
                <a16:creationId xmlns:a16="http://schemas.microsoft.com/office/drawing/2014/main" xmlns="" id="{AA8E17A2-7BC4-45B9-A537-08B1122313D2}"/>
              </a:ext>
            </a:extLst>
          </p:cNvPr>
          <p:cNvSpPr/>
          <p:nvPr/>
        </p:nvSpPr>
        <p:spPr>
          <a:xfrm>
            <a:off x="1628799" y="4881283"/>
            <a:ext cx="5886400" cy="1261884"/>
          </a:xfrm>
          <a:prstGeom prst="rect">
            <a:avLst/>
          </a:prstGeom>
        </p:spPr>
        <p:txBody>
          <a:bodyPr wrap="square">
            <a:spAutoFit/>
          </a:bodyPr>
          <a:lstStyle/>
          <a:p>
            <a:pPr algn="ctr">
              <a:spcAft>
                <a:spcPts val="800"/>
              </a:spcAft>
            </a:pPr>
            <a:r>
              <a:rPr lang="es-MX" sz="1400" b="1" i="1" dirty="0" err="1">
                <a:latin typeface="Arial" panose="020B0604020202020204" pitchFamily="34" charset="0"/>
                <a:ea typeface="Calibri" panose="020F0502020204030204" pitchFamily="34" charset="0"/>
                <a:cs typeface="Times New Roman" panose="02020603050405020304" pitchFamily="18" charset="0"/>
              </a:rPr>
              <a:t>Authoress</a:t>
            </a:r>
            <a:r>
              <a:rPr lang="es-MX" sz="1400" b="1" i="1" dirty="0">
                <a:latin typeface="Arial" panose="020B0604020202020204" pitchFamily="34" charset="0"/>
                <a:ea typeface="Calibri" panose="020F0502020204030204" pitchFamily="34" charset="0"/>
                <a:cs typeface="Times New Roman" panose="02020603050405020304" pitchFamily="18" charset="0"/>
              </a:rPr>
              <a:t>: Carmen Lilian Monteagudo González</a:t>
            </a:r>
          </a:p>
          <a:p>
            <a:pPr algn="ctr">
              <a:spcAft>
                <a:spcPts val="800"/>
              </a:spcAft>
            </a:pPr>
            <a:r>
              <a:rPr lang="es-MX" sz="1400" b="1" i="1" dirty="0" smtClean="0">
                <a:latin typeface="Arial" panose="020B0604020202020204" pitchFamily="34" charset="0"/>
                <a:ea typeface="Calibri" panose="020F0502020204030204" pitchFamily="34" charset="0"/>
                <a:cs typeface="Times New Roman" panose="02020603050405020304" pitchFamily="18" charset="0"/>
              </a:rPr>
              <a:t>    </a:t>
            </a:r>
            <a:r>
              <a:rPr lang="es-MX" sz="1400" b="1" i="1" dirty="0" err="1" smtClean="0">
                <a:latin typeface="Arial" panose="020B0604020202020204" pitchFamily="34" charset="0"/>
                <a:ea typeface="Calibri" panose="020F0502020204030204" pitchFamily="34" charset="0"/>
                <a:cs typeface="Times New Roman" panose="02020603050405020304" pitchFamily="18" charset="0"/>
              </a:rPr>
              <a:t>Advisors</a:t>
            </a:r>
            <a:r>
              <a:rPr lang="es-MX" sz="1400" b="1" i="1" dirty="0">
                <a:latin typeface="Arial" panose="020B0604020202020204" pitchFamily="34" charset="0"/>
                <a:ea typeface="Calibri" panose="020F0502020204030204" pitchFamily="34" charset="0"/>
                <a:cs typeface="Times New Roman" panose="02020603050405020304" pitchFamily="18" charset="0"/>
              </a:rPr>
              <a:t>: </a:t>
            </a:r>
            <a:r>
              <a:rPr lang="es-MX" sz="1400" b="1" i="1" dirty="0" err="1">
                <a:latin typeface="Arial" panose="020B0604020202020204" pitchFamily="34" charset="0"/>
                <a:ea typeface="Calibri" panose="020F0502020204030204" pitchFamily="34" charset="0"/>
                <a:cs typeface="Times New Roman" panose="02020603050405020304" pitchFamily="18" charset="0"/>
              </a:rPr>
              <a:t>Deyse</a:t>
            </a:r>
            <a:r>
              <a:rPr lang="es-MX" sz="1400" b="1" i="1" dirty="0">
                <a:latin typeface="Arial" panose="020B0604020202020204" pitchFamily="34" charset="0"/>
                <a:ea typeface="Calibri" panose="020F0502020204030204" pitchFamily="34" charset="0"/>
                <a:cs typeface="Times New Roman" panose="02020603050405020304" pitchFamily="18" charset="0"/>
              </a:rPr>
              <a:t> Matilde Fernández González </a:t>
            </a:r>
            <a:r>
              <a:rPr lang="es-MX" sz="1400" b="1" i="1" dirty="0" smtClean="0">
                <a:latin typeface="Arial" panose="020B0604020202020204" pitchFamily="34" charset="0"/>
                <a:ea typeface="Calibri" panose="020F0502020204030204" pitchFamily="34" charset="0"/>
                <a:cs typeface="Times New Roman" panose="02020603050405020304" pitchFamily="18" charset="0"/>
              </a:rPr>
              <a:t>, M</a:t>
            </a:r>
            <a:r>
              <a:rPr lang="es-MX" sz="1400" b="1" i="1" dirty="0">
                <a:latin typeface="Arial" panose="020B0604020202020204" pitchFamily="34" charset="0"/>
                <a:ea typeface="Calibri" panose="020F0502020204030204" pitchFamily="34" charset="0"/>
                <a:cs typeface="Times New Roman" panose="02020603050405020304" pitchFamily="18" charset="0"/>
              </a:rPr>
              <a:t>. A. </a:t>
            </a:r>
          </a:p>
          <a:p>
            <a:pPr algn="ctr">
              <a:spcAft>
                <a:spcPts val="800"/>
              </a:spcAft>
            </a:pPr>
            <a:r>
              <a:rPr lang="es-MX" sz="1400" b="1" i="1" dirty="0">
                <a:latin typeface="Arial" panose="020B0604020202020204" pitchFamily="34" charset="0"/>
                <a:ea typeface="Calibri" panose="020F0502020204030204" pitchFamily="34" charset="0"/>
                <a:cs typeface="Times New Roman" panose="02020603050405020304" pitchFamily="18" charset="0"/>
              </a:rPr>
              <a:t>                 Miguel Alejandro Fernández Torres, </a:t>
            </a:r>
            <a:r>
              <a:rPr lang="es-MX" sz="1400" b="1" i="1" dirty="0" err="1">
                <a:latin typeface="Arial" panose="020B0604020202020204" pitchFamily="34" charset="0"/>
                <a:ea typeface="Calibri" panose="020F0502020204030204" pitchFamily="34" charset="0"/>
                <a:cs typeface="Times New Roman" panose="02020603050405020304" pitchFamily="18" charset="0"/>
              </a:rPr>
              <a:t>B.Ed</a:t>
            </a:r>
            <a:r>
              <a:rPr lang="es-MX" sz="1400" b="1" i="1" dirty="0">
                <a:latin typeface="Arial" panose="020B0604020202020204" pitchFamily="34" charset="0"/>
                <a:ea typeface="Calibri" panose="020F0502020204030204" pitchFamily="34" charset="0"/>
                <a:cs typeface="Times New Roman" panose="02020603050405020304" pitchFamily="18" charset="0"/>
              </a:rPr>
              <a:t>.</a:t>
            </a:r>
          </a:p>
          <a:p>
            <a:pPr algn="ctr">
              <a:spcAft>
                <a:spcPts val="800"/>
              </a:spcAft>
            </a:pPr>
            <a:r>
              <a:rPr lang="en-US" sz="1400" b="1" i="1" dirty="0" smtClean="0">
                <a:latin typeface="Arial" panose="020B0604020202020204" pitchFamily="34" charset="0"/>
                <a:ea typeface="Calibri" panose="020F0502020204030204" pitchFamily="34" charset="0"/>
                <a:cs typeface="Times New Roman" panose="02020603050405020304" pitchFamily="18" charset="0"/>
              </a:rPr>
              <a:t>Academic year: 2019-2020</a:t>
            </a:r>
            <a:endParaRPr lang="es-MX" sz="1200" b="1" i="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4 Rectángulo"/>
          <p:cNvSpPr/>
          <p:nvPr/>
        </p:nvSpPr>
        <p:spPr>
          <a:xfrm>
            <a:off x="4457409" y="6143167"/>
            <a:ext cx="1267271" cy="307777"/>
          </a:xfrm>
          <a:prstGeom prst="rect">
            <a:avLst/>
          </a:prstGeom>
        </p:spPr>
        <p:txBody>
          <a:bodyPr wrap="none">
            <a:spAutoFit/>
          </a:bodyPr>
          <a:lstStyle/>
          <a:p>
            <a:pPr algn="ctr">
              <a:spcAft>
                <a:spcPts val="800"/>
              </a:spcAft>
            </a:pPr>
            <a:r>
              <a:rPr lang="en-US" sz="1400" dirty="0" smtClean="0">
                <a:solidFill>
                  <a:srgbClr val="C79925"/>
                </a:solidFill>
                <a:latin typeface="Cambria" pitchFamily="18" charset="0"/>
                <a:ea typeface="Calibri" panose="020F0502020204030204" pitchFamily="34" charset="0"/>
                <a:cs typeface="Times New Roman" panose="02020603050405020304" pitchFamily="18" charset="0"/>
              </a:rPr>
              <a:t> ,</a:t>
            </a:r>
            <a:r>
              <a:rPr lang="en-US" sz="1200" dirty="0" smtClean="0">
                <a:solidFill>
                  <a:schemeClr val="bg2">
                    <a:lumMod val="50000"/>
                  </a:schemeClr>
                </a:solidFill>
                <a:ea typeface="Calibri" panose="020F0502020204030204" pitchFamily="34" charset="0"/>
                <a:cs typeface="Times New Roman" panose="02020603050405020304" pitchFamily="18" charset="0"/>
              </a:rPr>
              <a:t> </a:t>
            </a:r>
            <a:r>
              <a:rPr lang="en-US" sz="1400" dirty="0" smtClean="0">
                <a:solidFill>
                  <a:srgbClr val="C79925"/>
                </a:solidFill>
                <a:latin typeface="Cambria" pitchFamily="18" charset="0"/>
                <a:ea typeface="Calibri" panose="020F0502020204030204" pitchFamily="34" charset="0"/>
                <a:cs typeface="Times New Roman" panose="02020603050405020304" pitchFamily="18" charset="0"/>
              </a:rPr>
              <a:t>March, 2020</a:t>
            </a:r>
            <a:endParaRPr lang="es-MX" sz="1400" dirty="0">
              <a:solidFill>
                <a:srgbClr val="C79925"/>
              </a:solidFill>
              <a:latin typeface="Cambria" pitchFamily="18" charset="0"/>
              <a:ea typeface="Calibri" panose="020F0502020204030204" pitchFamily="34" charset="0"/>
              <a:cs typeface="Times New Roman" panose="02020603050405020304" pitchFamily="18" charset="0"/>
            </a:endParaRPr>
          </a:p>
        </p:txBody>
      </p:sp>
      <p:sp>
        <p:nvSpPr>
          <p:cNvPr id="6" name="Cuadro de texto 2"/>
          <p:cNvSpPr txBox="1">
            <a:spLocks noChangeArrowheads="1"/>
          </p:cNvSpPr>
          <p:nvPr/>
        </p:nvSpPr>
        <p:spPr bwMode="auto">
          <a:xfrm>
            <a:off x="893762" y="3113088"/>
            <a:ext cx="7356475" cy="631825"/>
          </a:xfrm>
          <a:prstGeom prst="rect">
            <a:avLst/>
          </a:prstGeom>
          <a:solidFill>
            <a:srgbClr val="FFFFFF"/>
          </a:solidFill>
          <a:ln w="3175">
            <a:solidFill>
              <a:sysClr val="window" lastClr="FFFFFF"/>
            </a:solidFill>
            <a:miter lim="800000"/>
            <a:headEnd/>
            <a:tailEnd/>
          </a:ln>
        </p:spPr>
        <p:txBody>
          <a:bodyPr rot="0" vert="horz" wrap="square" lIns="91440" tIns="45720" rIns="91440" bIns="45720" anchor="t" anchorCtr="0">
            <a:spAutoFit/>
          </a:bodyPr>
          <a:lstStyle/>
          <a:p>
            <a:pPr algn="ctr">
              <a:lnSpc>
                <a:spcPct val="115000"/>
              </a:lnSpc>
              <a:spcBef>
                <a:spcPts val="1400"/>
              </a:spcBef>
              <a:spcAft>
                <a:spcPts val="1000"/>
              </a:spcAft>
            </a:pPr>
            <a:r>
              <a:rPr lang="fr-BE" sz="2400" b="1">
                <a:effectLst/>
                <a:latin typeface="Cambria"/>
                <a:ea typeface="Calibri"/>
                <a:cs typeface="Times New Roman"/>
              </a:rPr>
              <a:t>MAJOR PAPER</a:t>
            </a:r>
            <a:endParaRPr lang="es-MX" sz="1100">
              <a:effectLst/>
              <a:latin typeface="Calibri"/>
              <a:ea typeface="Calibri"/>
              <a:cs typeface="Times New Roman"/>
            </a:endParaRPr>
          </a:p>
        </p:txBody>
      </p:sp>
      <p:sp>
        <p:nvSpPr>
          <p:cNvPr id="7" name="Cuadro de texto 2"/>
          <p:cNvSpPr txBox="1">
            <a:spLocks noChangeArrowheads="1"/>
          </p:cNvSpPr>
          <p:nvPr/>
        </p:nvSpPr>
        <p:spPr bwMode="auto">
          <a:xfrm>
            <a:off x="893762" y="2418322"/>
            <a:ext cx="7356475" cy="390363"/>
          </a:xfrm>
          <a:prstGeom prst="rect">
            <a:avLst/>
          </a:prstGeom>
          <a:solidFill>
            <a:srgbClr val="FFFFFF"/>
          </a:solidFill>
          <a:ln w="3175">
            <a:solidFill>
              <a:sysClr val="window" lastClr="FFFFFF"/>
            </a:solidFill>
            <a:miter lim="800000"/>
            <a:headEnd/>
            <a:tailEnd/>
          </a:ln>
        </p:spPr>
        <p:txBody>
          <a:bodyPr rot="0" vert="horz" wrap="square" lIns="91440" tIns="45720" rIns="91440" bIns="45720" anchor="t" anchorCtr="0">
            <a:spAutoFit/>
          </a:bodyPr>
          <a:lstStyle/>
          <a:p>
            <a:pPr algn="ctr">
              <a:lnSpc>
                <a:spcPct val="115000"/>
              </a:lnSpc>
              <a:spcBef>
                <a:spcPts val="1400"/>
              </a:spcBef>
              <a:spcAft>
                <a:spcPts val="1000"/>
              </a:spcAft>
            </a:pPr>
            <a:r>
              <a:rPr lang="en-US" sz="1800" b="1" dirty="0">
                <a:solidFill>
                  <a:schemeClr val="bg2">
                    <a:lumMod val="25000"/>
                  </a:schemeClr>
                </a:solidFill>
                <a:effectLst/>
                <a:latin typeface="Cambria"/>
                <a:ea typeface="Calibri"/>
                <a:cs typeface="Times New Roman"/>
              </a:rPr>
              <a:t>Department of Foreign Languages</a:t>
            </a:r>
            <a:endParaRPr lang="es-MX" sz="1100" dirty="0">
              <a:solidFill>
                <a:schemeClr val="bg2">
                  <a:lumMod val="25000"/>
                </a:schemeClr>
              </a:solidFill>
              <a:effectLst/>
              <a:latin typeface="Calibri"/>
              <a:ea typeface="Calibri"/>
              <a:cs typeface="Times New Roman"/>
            </a:endParaRPr>
          </a:p>
        </p:txBody>
      </p:sp>
    </p:spTree>
    <p:extLst>
      <p:ext uri="{BB962C8B-B14F-4D97-AF65-F5344CB8AC3E}">
        <p14:creationId xmlns:p14="http://schemas.microsoft.com/office/powerpoint/2010/main" val="29637058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715291250"/>
              </p:ext>
            </p:extLst>
          </p:nvPr>
        </p:nvGraphicFramePr>
        <p:xfrm>
          <a:off x="2051720" y="139836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rot="21028501">
            <a:off x="2077474" y="936697"/>
            <a:ext cx="3139001" cy="923330"/>
          </a:xfrm>
          <a:prstGeom prst="rect">
            <a:avLst/>
          </a:prstGeom>
          <a:noFill/>
        </p:spPr>
        <p:txBody>
          <a:bodyPr wrap="none" rtlCol="0">
            <a:spAutoFit/>
          </a:bodyPr>
          <a:lstStyle/>
          <a:p>
            <a:r>
              <a:rPr lang="es-MX" sz="5400" b="1" dirty="0" err="1" smtClean="0">
                <a:solidFill>
                  <a:schemeClr val="accent1">
                    <a:lumMod val="75000"/>
                  </a:schemeClr>
                </a:solidFill>
                <a:latin typeface="Bradley Hand ITC" pitchFamily="66" charset="0"/>
                <a:cs typeface="Arial" pitchFamily="34" charset="0"/>
              </a:rPr>
              <a:t>Categories</a:t>
            </a:r>
            <a:endParaRPr lang="es-MX" sz="5400" b="1" dirty="0">
              <a:solidFill>
                <a:schemeClr val="accent1">
                  <a:lumMod val="75000"/>
                </a:schemeClr>
              </a:solidFill>
              <a:latin typeface="Bradley Hand ITC" pitchFamily="66" charset="0"/>
              <a:cs typeface="Arial" pitchFamily="34" charset="0"/>
            </a:endParaRPr>
          </a:p>
        </p:txBody>
      </p:sp>
    </p:spTree>
    <p:extLst>
      <p:ext uri="{BB962C8B-B14F-4D97-AF65-F5344CB8AC3E}">
        <p14:creationId xmlns:p14="http://schemas.microsoft.com/office/powerpoint/2010/main" val="4076865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2955703627"/>
              </p:ext>
            </p:extLst>
          </p:nvPr>
        </p:nvGraphicFramePr>
        <p:xfrm>
          <a:off x="0" y="-1"/>
          <a:ext cx="9144000" cy="6841166"/>
        </p:xfrm>
        <a:graphic>
          <a:graphicData uri="http://schemas.openxmlformats.org/drawingml/2006/table">
            <a:tbl>
              <a:tblPr firstRow="1" firstCol="1" bandRow="1">
                <a:tableStyleId>{2D5ABB26-0587-4C30-8999-92F81FD0307C}</a:tableStyleId>
              </a:tblPr>
              <a:tblGrid>
                <a:gridCol w="5271201"/>
                <a:gridCol w="3872799"/>
              </a:tblGrid>
              <a:tr h="842218">
                <a:tc>
                  <a:txBody>
                    <a:bodyPr/>
                    <a:lstStyle/>
                    <a:p>
                      <a:pPr marL="457200" algn="just">
                        <a:lnSpc>
                          <a:spcPct val="150000"/>
                        </a:lnSpc>
                        <a:spcBef>
                          <a:spcPts val="1440"/>
                        </a:spcBef>
                        <a:spcAft>
                          <a:spcPts val="1440"/>
                        </a:spcAft>
                        <a:tabLst>
                          <a:tab pos="450215" algn="l"/>
                        </a:tabLst>
                      </a:pPr>
                      <a:r>
                        <a:rPr lang="en-US" sz="2000" dirty="0" smtClean="0">
                          <a:effectLst/>
                          <a:latin typeface="Arial" pitchFamily="34" charset="0"/>
                          <a:cs typeface="Arial" pitchFamily="34" charset="0"/>
                        </a:rPr>
                        <a:t>SUBCATEGORIES</a:t>
                      </a:r>
                      <a:endParaRPr lang="es-MX" sz="2000" dirty="0">
                        <a:effectLst/>
                        <a:latin typeface="Arial" pitchFamily="34" charset="0"/>
                        <a:ea typeface="Times New Roman"/>
                        <a:cs typeface="Arial" pitchFamily="34"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57200" algn="just">
                        <a:lnSpc>
                          <a:spcPct val="150000"/>
                        </a:lnSpc>
                        <a:spcBef>
                          <a:spcPts val="1440"/>
                        </a:spcBef>
                        <a:spcAft>
                          <a:spcPts val="1440"/>
                        </a:spcAft>
                        <a:tabLst>
                          <a:tab pos="450215" algn="l"/>
                        </a:tabLst>
                      </a:pPr>
                      <a:r>
                        <a:rPr lang="en-US" sz="2000" dirty="0" smtClean="0">
                          <a:effectLst/>
                          <a:latin typeface="Arial" pitchFamily="34" charset="0"/>
                          <a:cs typeface="Arial" pitchFamily="34" charset="0"/>
                        </a:rPr>
                        <a:t>INSTRUMENTS</a:t>
                      </a:r>
                      <a:endParaRPr lang="es-MX" sz="2000" dirty="0">
                        <a:effectLst/>
                        <a:latin typeface="Arial" pitchFamily="34" charset="0"/>
                        <a:ea typeface="Times New Roman"/>
                        <a:cs typeface="Arial" pitchFamily="34"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19996">
                <a:tc>
                  <a:txBody>
                    <a:bodyPr/>
                    <a:lstStyle/>
                    <a:p>
                      <a:pPr marL="457200" lvl="0" indent="-457200">
                        <a:buAutoNum type="arabicPeriod"/>
                      </a:pPr>
                      <a:r>
                        <a:rPr kumimoji="0" lang="en-US" sz="2000" u="sng" kern="1200" dirty="0" smtClean="0">
                          <a:solidFill>
                            <a:schemeClr val="bg1"/>
                          </a:solidFill>
                          <a:effectLst/>
                          <a:latin typeface="Arial" pitchFamily="34" charset="0"/>
                          <a:ea typeface="+mn-ea"/>
                          <a:cs typeface="Arial" pitchFamily="34" charset="0"/>
                        </a:rPr>
                        <a:t>Knowledge</a:t>
                      </a:r>
                    </a:p>
                    <a:p>
                      <a:pPr marL="0" lvl="0" indent="0">
                        <a:buNone/>
                      </a:pPr>
                      <a:endParaRPr kumimoji="0" lang="es-MX" sz="2000" u="sng" kern="1200" dirty="0" smtClean="0">
                        <a:solidFill>
                          <a:schemeClr val="bg1"/>
                        </a:solidFill>
                        <a:effectLst/>
                        <a:latin typeface="Arial" pitchFamily="34" charset="0"/>
                        <a:ea typeface="+mn-ea"/>
                        <a:cs typeface="Arial" pitchFamily="34" charset="0"/>
                      </a:endParaRPr>
                    </a:p>
                    <a:p>
                      <a:pPr marL="342900" lvl="0" indent="-342900">
                        <a:buFont typeface="Arial" pitchFamily="34" charset="0"/>
                        <a:buChar char="•"/>
                      </a:pPr>
                      <a:r>
                        <a:rPr kumimoji="0" lang="en-US" sz="2000" kern="1200" dirty="0" smtClean="0">
                          <a:solidFill>
                            <a:schemeClr val="bg1"/>
                          </a:solidFill>
                          <a:effectLst/>
                          <a:latin typeface="Arial" pitchFamily="34" charset="0"/>
                          <a:ea typeface="+mn-ea"/>
                          <a:cs typeface="Arial" pitchFamily="34" charset="0"/>
                        </a:rPr>
                        <a:t>Knowledge about French speaking countries</a:t>
                      </a:r>
                      <a:endParaRPr kumimoji="0" lang="es-MX" sz="2000" kern="1200" dirty="0" smtClean="0">
                        <a:solidFill>
                          <a:schemeClr val="bg1"/>
                        </a:solidFill>
                        <a:effectLst/>
                        <a:latin typeface="Arial" pitchFamily="34" charset="0"/>
                        <a:ea typeface="+mn-ea"/>
                        <a:cs typeface="Arial" pitchFamily="34" charset="0"/>
                      </a:endParaRPr>
                    </a:p>
                    <a:p>
                      <a:pPr marL="342900" lvl="0" indent="-342900">
                        <a:buFont typeface="Arial" pitchFamily="34" charset="0"/>
                        <a:buChar char="•"/>
                      </a:pPr>
                      <a:r>
                        <a:rPr kumimoji="0" lang="en-US" sz="2000" kern="1200" dirty="0" smtClean="0">
                          <a:solidFill>
                            <a:schemeClr val="bg1"/>
                          </a:solidFill>
                          <a:effectLst/>
                          <a:latin typeface="Arial" pitchFamily="34" charset="0"/>
                          <a:ea typeface="+mn-ea"/>
                          <a:cs typeface="Arial" pitchFamily="34" charset="0"/>
                        </a:rPr>
                        <a:t>Knowledge about French speaking people culture</a:t>
                      </a:r>
                      <a:endParaRPr kumimoji="0" lang="es-MX" sz="2000" kern="1200" dirty="0">
                        <a:solidFill>
                          <a:schemeClr val="bg1"/>
                        </a:solidFill>
                        <a:effectLst/>
                        <a:latin typeface="Arial" pitchFamily="34" charset="0"/>
                        <a:ea typeface="+mn-ea"/>
                        <a:cs typeface="Arial" pitchFamily="34"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97000"/>
                      </a:schemeClr>
                    </a:solidFill>
                  </a:tcPr>
                </a:tc>
                <a:tc>
                  <a:txBody>
                    <a:bodyPr/>
                    <a:lstStyle/>
                    <a:p>
                      <a:pPr marL="457200" algn="just">
                        <a:lnSpc>
                          <a:spcPct val="150000"/>
                        </a:lnSpc>
                        <a:spcBef>
                          <a:spcPts val="1440"/>
                        </a:spcBef>
                        <a:spcAft>
                          <a:spcPts val="1440"/>
                        </a:spcAft>
                        <a:tabLst>
                          <a:tab pos="450215" algn="l"/>
                        </a:tabLst>
                      </a:pPr>
                      <a:r>
                        <a:rPr lang="en-US" sz="2400" dirty="0" smtClean="0">
                          <a:solidFill>
                            <a:schemeClr val="bg1"/>
                          </a:solidFill>
                          <a:effectLst/>
                          <a:latin typeface="Arial" pitchFamily="34" charset="0"/>
                          <a:cs typeface="Arial" pitchFamily="34" charset="0"/>
                        </a:rPr>
                        <a:t> Survey</a:t>
                      </a:r>
                      <a:endParaRPr lang="es-MX" sz="2400" dirty="0" smtClean="0">
                        <a:solidFill>
                          <a:schemeClr val="bg1"/>
                        </a:solidFill>
                        <a:effectLst/>
                        <a:latin typeface="Arial" pitchFamily="34" charset="0"/>
                        <a:cs typeface="Arial" pitchFamily="34" charset="0"/>
                      </a:endParaRPr>
                    </a:p>
                    <a:p>
                      <a:pPr marL="457200" algn="just">
                        <a:lnSpc>
                          <a:spcPct val="150000"/>
                        </a:lnSpc>
                        <a:spcBef>
                          <a:spcPts val="1440"/>
                        </a:spcBef>
                        <a:spcAft>
                          <a:spcPts val="1440"/>
                        </a:spcAft>
                        <a:tabLst>
                          <a:tab pos="450215" algn="l"/>
                        </a:tabLst>
                      </a:pPr>
                      <a:r>
                        <a:rPr lang="en-US" sz="2400" dirty="0" smtClean="0">
                          <a:solidFill>
                            <a:schemeClr val="bg1"/>
                          </a:solidFill>
                          <a:effectLst/>
                          <a:latin typeface="Arial" pitchFamily="34" charset="0"/>
                          <a:cs typeface="Arial" pitchFamily="34" charset="0"/>
                        </a:rPr>
                        <a:t>Participant </a:t>
                      </a:r>
                      <a:r>
                        <a:rPr lang="en-US" sz="2400" dirty="0">
                          <a:solidFill>
                            <a:schemeClr val="bg1"/>
                          </a:solidFill>
                          <a:effectLst/>
                          <a:latin typeface="Arial" pitchFamily="34" charset="0"/>
                          <a:cs typeface="Arial" pitchFamily="34" charset="0"/>
                        </a:rPr>
                        <a:t>observation (I</a:t>
                      </a:r>
                      <a:r>
                        <a:rPr lang="en-US" sz="2400" dirty="0" smtClean="0">
                          <a:solidFill>
                            <a:schemeClr val="bg1"/>
                          </a:solidFill>
                          <a:effectLst/>
                          <a:latin typeface="Arial" pitchFamily="34" charset="0"/>
                          <a:cs typeface="Arial" pitchFamily="34" charset="0"/>
                        </a:rPr>
                        <a:t>)</a:t>
                      </a:r>
                    </a:p>
                    <a:p>
                      <a:pPr marL="457200" algn="just">
                        <a:lnSpc>
                          <a:spcPct val="150000"/>
                        </a:lnSpc>
                        <a:spcBef>
                          <a:spcPts val="1440"/>
                        </a:spcBef>
                        <a:spcAft>
                          <a:spcPts val="1440"/>
                        </a:spcAft>
                        <a:tabLst>
                          <a:tab pos="450215" algn="l"/>
                        </a:tabLst>
                      </a:pPr>
                      <a:r>
                        <a:rPr lang="en-US" sz="2400" dirty="0" smtClean="0">
                          <a:solidFill>
                            <a:schemeClr val="bg1"/>
                          </a:solidFill>
                          <a:effectLst/>
                          <a:latin typeface="Arial" pitchFamily="34" charset="0"/>
                          <a:cs typeface="Arial" pitchFamily="34" charset="0"/>
                        </a:rPr>
                        <a:t>Interview</a:t>
                      </a:r>
                      <a:endParaRPr lang="es-MX" sz="2400" dirty="0">
                        <a:solidFill>
                          <a:schemeClr val="bg1"/>
                        </a:solidFill>
                        <a:effectLst/>
                        <a:latin typeface="Arial" pitchFamily="34" charset="0"/>
                        <a:cs typeface="Arial" pitchFamily="34"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97000"/>
                      </a:schemeClr>
                    </a:solidFill>
                  </a:tcPr>
                </a:tc>
              </a:tr>
              <a:tr h="2778952">
                <a:tc>
                  <a:txBody>
                    <a:bodyPr/>
                    <a:lstStyle/>
                    <a:p>
                      <a:pPr marL="457200" lvl="0" indent="-457200">
                        <a:buAutoNum type="arabicPeriod" startAt="2"/>
                      </a:pPr>
                      <a:r>
                        <a:rPr kumimoji="0" lang="en-US" sz="2000" u="sng" kern="1200" dirty="0" smtClean="0">
                          <a:solidFill>
                            <a:schemeClr val="bg1"/>
                          </a:solidFill>
                          <a:effectLst/>
                          <a:latin typeface="Arial" pitchFamily="34" charset="0"/>
                          <a:ea typeface="+mn-ea"/>
                          <a:cs typeface="Arial" pitchFamily="34" charset="0"/>
                        </a:rPr>
                        <a:t>Abilities</a:t>
                      </a:r>
                    </a:p>
                    <a:p>
                      <a:pPr marL="0" lvl="0" indent="0">
                        <a:buNone/>
                      </a:pPr>
                      <a:endParaRPr kumimoji="0" lang="es-MX" sz="2000" u="sng" kern="1200" dirty="0" smtClean="0">
                        <a:solidFill>
                          <a:schemeClr val="bg1"/>
                        </a:solidFill>
                        <a:effectLst/>
                        <a:latin typeface="Arial" pitchFamily="34" charset="0"/>
                        <a:ea typeface="+mn-ea"/>
                        <a:cs typeface="Arial" pitchFamily="34" charset="0"/>
                      </a:endParaRPr>
                    </a:p>
                    <a:p>
                      <a:pPr marL="342900" lvl="0" indent="-342900">
                        <a:buFont typeface="Arial" pitchFamily="34" charset="0"/>
                        <a:buChar char="•"/>
                      </a:pPr>
                      <a:r>
                        <a:rPr kumimoji="0" lang="en-US" sz="2000" kern="1200" dirty="0" smtClean="0">
                          <a:solidFill>
                            <a:schemeClr val="bg1"/>
                          </a:solidFill>
                          <a:effectLst/>
                          <a:latin typeface="Arial" pitchFamily="34" charset="0"/>
                          <a:ea typeface="+mn-ea"/>
                          <a:cs typeface="Arial" pitchFamily="34" charset="0"/>
                        </a:rPr>
                        <a:t>Abilities in pronouncing French difficult sounds</a:t>
                      </a:r>
                      <a:endParaRPr kumimoji="0" lang="es-MX" sz="2000" kern="1200" dirty="0" smtClean="0">
                        <a:solidFill>
                          <a:schemeClr val="bg1"/>
                        </a:solidFill>
                        <a:effectLst/>
                        <a:latin typeface="Arial" pitchFamily="34" charset="0"/>
                        <a:ea typeface="+mn-ea"/>
                        <a:cs typeface="Arial" pitchFamily="34" charset="0"/>
                      </a:endParaRPr>
                    </a:p>
                    <a:p>
                      <a:pPr marL="342900" lvl="0" indent="-342900">
                        <a:buFont typeface="Arial" pitchFamily="34" charset="0"/>
                        <a:buChar char="•"/>
                      </a:pPr>
                      <a:r>
                        <a:rPr kumimoji="0" lang="en-US" sz="2000" kern="1200" dirty="0" smtClean="0">
                          <a:solidFill>
                            <a:schemeClr val="bg1"/>
                          </a:solidFill>
                          <a:effectLst/>
                          <a:latin typeface="Arial" pitchFamily="34" charset="0"/>
                          <a:ea typeface="+mn-ea"/>
                          <a:cs typeface="Arial" pitchFamily="34" charset="0"/>
                        </a:rPr>
                        <a:t>Abilities to imitate the pronunciation of French words and short phrases.</a:t>
                      </a:r>
                      <a:endParaRPr kumimoji="0" lang="es-MX" sz="2000" kern="1200" dirty="0">
                        <a:solidFill>
                          <a:schemeClr val="bg1"/>
                        </a:solidFill>
                        <a:effectLst/>
                        <a:latin typeface="Arial" pitchFamily="34" charset="0"/>
                        <a:ea typeface="+mn-ea"/>
                        <a:cs typeface="Arial" pitchFamily="34"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97000"/>
                      </a:schemeClr>
                    </a:solidFill>
                  </a:tcPr>
                </a:tc>
                <a:tc>
                  <a:txBody>
                    <a:bodyPr/>
                    <a:lstStyle/>
                    <a:p>
                      <a:pPr marL="457200" algn="just">
                        <a:lnSpc>
                          <a:spcPct val="150000"/>
                        </a:lnSpc>
                        <a:spcBef>
                          <a:spcPts val="1440"/>
                        </a:spcBef>
                        <a:spcAft>
                          <a:spcPts val="1440"/>
                        </a:spcAft>
                        <a:tabLst>
                          <a:tab pos="450215" algn="l"/>
                        </a:tabLst>
                      </a:pPr>
                      <a:r>
                        <a:rPr lang="en-US" sz="2400" dirty="0" smtClean="0">
                          <a:solidFill>
                            <a:schemeClr val="bg1"/>
                          </a:solidFill>
                          <a:effectLst/>
                          <a:latin typeface="Arial" pitchFamily="34" charset="0"/>
                          <a:cs typeface="Arial" pitchFamily="34" charset="0"/>
                        </a:rPr>
                        <a:t>Participant </a:t>
                      </a:r>
                      <a:r>
                        <a:rPr lang="en-US" sz="2400" dirty="0">
                          <a:solidFill>
                            <a:schemeClr val="bg1"/>
                          </a:solidFill>
                          <a:effectLst/>
                          <a:latin typeface="Arial" pitchFamily="34" charset="0"/>
                          <a:cs typeface="Arial" pitchFamily="34" charset="0"/>
                        </a:rPr>
                        <a:t>observation (I</a:t>
                      </a:r>
                      <a:r>
                        <a:rPr lang="en-US" sz="2400" dirty="0" smtClean="0">
                          <a:solidFill>
                            <a:schemeClr val="bg1"/>
                          </a:solidFill>
                          <a:effectLst/>
                          <a:latin typeface="Arial" pitchFamily="34" charset="0"/>
                          <a:cs typeface="Arial" pitchFamily="34" charset="0"/>
                        </a:rPr>
                        <a:t>)</a:t>
                      </a:r>
                    </a:p>
                    <a:p>
                      <a:pPr marL="457200" algn="just">
                        <a:lnSpc>
                          <a:spcPct val="150000"/>
                        </a:lnSpc>
                        <a:spcBef>
                          <a:spcPts val="1440"/>
                        </a:spcBef>
                        <a:spcAft>
                          <a:spcPts val="1440"/>
                        </a:spcAft>
                        <a:tabLst>
                          <a:tab pos="450215" algn="l"/>
                        </a:tabLst>
                      </a:pPr>
                      <a:r>
                        <a:rPr lang="en-US" sz="2400" dirty="0" smtClean="0">
                          <a:solidFill>
                            <a:schemeClr val="bg1"/>
                          </a:solidFill>
                          <a:effectLst/>
                          <a:latin typeface="Arial" pitchFamily="34" charset="0"/>
                          <a:cs typeface="Arial" pitchFamily="34" charset="0"/>
                        </a:rPr>
                        <a:t>Interview</a:t>
                      </a:r>
                      <a:endParaRPr lang="es-MX" sz="2400" dirty="0">
                        <a:solidFill>
                          <a:schemeClr val="bg1"/>
                        </a:solidFill>
                        <a:effectLst/>
                        <a:latin typeface="Arial" pitchFamily="34" charset="0"/>
                        <a:cs typeface="Arial" pitchFamily="34"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97000"/>
                      </a:schemeClr>
                    </a:solidFill>
                  </a:tcPr>
                </a:tc>
              </a:tr>
            </a:tbl>
          </a:graphicData>
        </a:graphic>
      </p:graphicFrame>
    </p:spTree>
    <p:extLst>
      <p:ext uri="{BB962C8B-B14F-4D97-AF65-F5344CB8AC3E}">
        <p14:creationId xmlns:p14="http://schemas.microsoft.com/office/powerpoint/2010/main" val="34960653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193739814"/>
              </p:ext>
            </p:extLst>
          </p:nvPr>
        </p:nvGraphicFramePr>
        <p:xfrm>
          <a:off x="0" y="-1"/>
          <a:ext cx="9144000" cy="6841166"/>
        </p:xfrm>
        <a:graphic>
          <a:graphicData uri="http://schemas.openxmlformats.org/drawingml/2006/table">
            <a:tbl>
              <a:tblPr firstRow="1" firstCol="1" bandRow="1">
                <a:tableStyleId>{2D5ABB26-0587-4C30-8999-92F81FD0307C}</a:tableStyleId>
              </a:tblPr>
              <a:tblGrid>
                <a:gridCol w="5271201"/>
                <a:gridCol w="3872799"/>
              </a:tblGrid>
              <a:tr h="842218">
                <a:tc>
                  <a:txBody>
                    <a:bodyPr/>
                    <a:lstStyle/>
                    <a:p>
                      <a:pPr marL="457200" algn="just">
                        <a:lnSpc>
                          <a:spcPct val="150000"/>
                        </a:lnSpc>
                        <a:spcBef>
                          <a:spcPts val="1440"/>
                        </a:spcBef>
                        <a:spcAft>
                          <a:spcPts val="1440"/>
                        </a:spcAft>
                        <a:tabLst>
                          <a:tab pos="450215" algn="l"/>
                        </a:tabLst>
                      </a:pPr>
                      <a:r>
                        <a:rPr lang="en-US" sz="2000" dirty="0" smtClean="0">
                          <a:effectLst/>
                          <a:latin typeface="Arial" pitchFamily="34" charset="0"/>
                          <a:cs typeface="Arial" pitchFamily="34" charset="0"/>
                        </a:rPr>
                        <a:t>SUBCATEGORIES</a:t>
                      </a:r>
                      <a:endParaRPr lang="es-MX" sz="2000" dirty="0">
                        <a:effectLst/>
                        <a:latin typeface="Arial" pitchFamily="34" charset="0"/>
                        <a:ea typeface="Times New Roman"/>
                        <a:cs typeface="Arial" pitchFamily="34"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57200" algn="just">
                        <a:lnSpc>
                          <a:spcPct val="150000"/>
                        </a:lnSpc>
                        <a:spcBef>
                          <a:spcPts val="1440"/>
                        </a:spcBef>
                        <a:spcAft>
                          <a:spcPts val="1440"/>
                        </a:spcAft>
                        <a:tabLst>
                          <a:tab pos="450215" algn="l"/>
                        </a:tabLst>
                      </a:pPr>
                      <a:r>
                        <a:rPr lang="en-US" sz="2000" dirty="0" smtClean="0">
                          <a:effectLst/>
                          <a:latin typeface="Arial" pitchFamily="34" charset="0"/>
                          <a:cs typeface="Arial" pitchFamily="34" charset="0"/>
                        </a:rPr>
                        <a:t>INSTRUMENTS</a:t>
                      </a:r>
                      <a:endParaRPr lang="es-MX" sz="2000" dirty="0">
                        <a:effectLst/>
                        <a:latin typeface="Arial" pitchFamily="34" charset="0"/>
                        <a:ea typeface="Times New Roman"/>
                        <a:cs typeface="Arial" pitchFamily="34"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19996">
                <a:tc>
                  <a:txBody>
                    <a:bodyPr/>
                    <a:lstStyle/>
                    <a:p>
                      <a:pPr marL="342900" lvl="0" indent="-342900" algn="just">
                        <a:lnSpc>
                          <a:spcPct val="115000"/>
                        </a:lnSpc>
                        <a:spcAft>
                          <a:spcPts val="1000"/>
                        </a:spcAft>
                        <a:buFont typeface="Symbol"/>
                        <a:buChar char=""/>
                      </a:pPr>
                      <a:endParaRPr lang="en-US" sz="2000" dirty="0" smtClean="0">
                        <a:solidFill>
                          <a:schemeClr val="bg1"/>
                        </a:solidFill>
                        <a:effectLst/>
                        <a:latin typeface="Arial"/>
                        <a:ea typeface="Times New Roman"/>
                        <a:cs typeface="Times New Roman"/>
                      </a:endParaRPr>
                    </a:p>
                    <a:p>
                      <a:pPr marL="342900" lvl="0" indent="-342900" algn="just">
                        <a:lnSpc>
                          <a:spcPct val="115000"/>
                        </a:lnSpc>
                        <a:spcAft>
                          <a:spcPts val="1000"/>
                        </a:spcAft>
                        <a:buFont typeface="Symbol"/>
                        <a:buChar char=""/>
                      </a:pPr>
                      <a:r>
                        <a:rPr lang="en-US" sz="2000" dirty="0" smtClean="0">
                          <a:solidFill>
                            <a:schemeClr val="bg1"/>
                          </a:solidFill>
                          <a:effectLst/>
                          <a:latin typeface="Arial"/>
                          <a:ea typeface="Times New Roman"/>
                          <a:cs typeface="Times New Roman"/>
                        </a:rPr>
                        <a:t>S</a:t>
                      </a:r>
                      <a:r>
                        <a:rPr lang="en-US" sz="2000" dirty="0" smtClean="0">
                          <a:solidFill>
                            <a:schemeClr val="bg1"/>
                          </a:solidFill>
                          <a:effectLst/>
                          <a:latin typeface="Arial" pitchFamily="34" charset="0"/>
                          <a:ea typeface="Times New Roman"/>
                          <a:cs typeface="Arial" pitchFamily="34" charset="0"/>
                        </a:rPr>
                        <a:t>pontaneous participation in class</a:t>
                      </a:r>
                      <a:endParaRPr lang="es-MX" sz="2000" dirty="0" smtClean="0">
                        <a:solidFill>
                          <a:schemeClr val="bg1"/>
                        </a:solidFill>
                        <a:effectLst/>
                        <a:latin typeface="Arial" pitchFamily="34" charset="0"/>
                        <a:ea typeface="Times New Roman"/>
                        <a:cs typeface="Arial" pitchFamily="34" charset="0"/>
                      </a:endParaRPr>
                    </a:p>
                    <a:p>
                      <a:pPr marL="342900" lvl="0" indent="-342900" algn="just">
                        <a:lnSpc>
                          <a:spcPct val="115000"/>
                        </a:lnSpc>
                        <a:spcAft>
                          <a:spcPts val="1000"/>
                        </a:spcAft>
                        <a:buFont typeface="Symbol"/>
                        <a:buChar char=""/>
                      </a:pPr>
                      <a:r>
                        <a:rPr lang="en-US" sz="2000" dirty="0" smtClean="0">
                          <a:solidFill>
                            <a:schemeClr val="bg1"/>
                          </a:solidFill>
                          <a:effectLst/>
                          <a:latin typeface="Arial" pitchFamily="34" charset="0"/>
                          <a:ea typeface="Times New Roman"/>
                          <a:cs typeface="Arial" pitchFamily="34" charset="0"/>
                        </a:rPr>
                        <a:t>Compulsory participation in class</a:t>
                      </a:r>
                      <a:endParaRPr lang="es-MX" sz="2000" dirty="0" smtClean="0">
                        <a:solidFill>
                          <a:schemeClr val="bg1"/>
                        </a:solidFill>
                        <a:effectLst/>
                        <a:latin typeface="Arial" pitchFamily="34" charset="0"/>
                        <a:ea typeface="Times New Roman"/>
                        <a:cs typeface="Arial" pitchFamily="34" charset="0"/>
                      </a:endParaRPr>
                    </a:p>
                    <a:p>
                      <a:pPr marL="342900" lvl="0" indent="-342900" algn="just">
                        <a:lnSpc>
                          <a:spcPct val="115000"/>
                        </a:lnSpc>
                        <a:spcAft>
                          <a:spcPts val="1000"/>
                        </a:spcAft>
                        <a:buFont typeface="Symbol"/>
                        <a:buChar char=""/>
                      </a:pPr>
                      <a:r>
                        <a:rPr lang="en-US" sz="2000" dirty="0" smtClean="0">
                          <a:solidFill>
                            <a:schemeClr val="bg1"/>
                          </a:solidFill>
                          <a:effectLst/>
                          <a:latin typeface="Arial" pitchFamily="34" charset="0"/>
                          <a:ea typeface="Times New Roman"/>
                          <a:cs typeface="Arial" pitchFamily="34" charset="0"/>
                        </a:rPr>
                        <a:t>Will   to take the risk</a:t>
                      </a:r>
                      <a:endParaRPr lang="es-MX" sz="2000" dirty="0">
                        <a:solidFill>
                          <a:schemeClr val="bg1"/>
                        </a:solidFill>
                        <a:effectLst/>
                        <a:latin typeface="Arial" pitchFamily="34" charset="0"/>
                        <a:ea typeface="Times New Roman"/>
                        <a:cs typeface="Arial" pitchFamily="34"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alpha val="97000"/>
                      </a:schemeClr>
                    </a:solidFill>
                  </a:tcPr>
                </a:tc>
                <a:tc>
                  <a:txBody>
                    <a:bodyPr/>
                    <a:lstStyle/>
                    <a:p>
                      <a:pPr marL="457200" algn="just">
                        <a:lnSpc>
                          <a:spcPct val="150000"/>
                        </a:lnSpc>
                        <a:spcBef>
                          <a:spcPts val="1440"/>
                        </a:spcBef>
                        <a:spcAft>
                          <a:spcPts val="1440"/>
                        </a:spcAft>
                        <a:tabLst>
                          <a:tab pos="450215" algn="l"/>
                        </a:tabLst>
                      </a:pPr>
                      <a:r>
                        <a:rPr lang="en-US" sz="2400" dirty="0" smtClean="0">
                          <a:solidFill>
                            <a:schemeClr val="bg1"/>
                          </a:solidFill>
                          <a:effectLst/>
                          <a:latin typeface="Arial" pitchFamily="34" charset="0"/>
                          <a:cs typeface="Arial" pitchFamily="34" charset="0"/>
                        </a:rPr>
                        <a:t> Survey</a:t>
                      </a:r>
                      <a:endParaRPr lang="es-MX" sz="2400" dirty="0" smtClean="0">
                        <a:solidFill>
                          <a:schemeClr val="bg1"/>
                        </a:solidFill>
                        <a:effectLst/>
                        <a:latin typeface="Arial" pitchFamily="34" charset="0"/>
                        <a:cs typeface="Arial" pitchFamily="34" charset="0"/>
                      </a:endParaRPr>
                    </a:p>
                    <a:p>
                      <a:pPr marL="457200" algn="just">
                        <a:lnSpc>
                          <a:spcPct val="150000"/>
                        </a:lnSpc>
                        <a:spcBef>
                          <a:spcPts val="1440"/>
                        </a:spcBef>
                        <a:spcAft>
                          <a:spcPts val="1440"/>
                        </a:spcAft>
                        <a:tabLst>
                          <a:tab pos="450215" algn="l"/>
                        </a:tabLst>
                      </a:pPr>
                      <a:r>
                        <a:rPr lang="en-US" sz="2400" dirty="0" smtClean="0">
                          <a:solidFill>
                            <a:schemeClr val="bg1"/>
                          </a:solidFill>
                          <a:effectLst/>
                          <a:latin typeface="Arial" pitchFamily="34" charset="0"/>
                          <a:cs typeface="Arial" pitchFamily="34" charset="0"/>
                        </a:rPr>
                        <a:t>Participant </a:t>
                      </a:r>
                      <a:r>
                        <a:rPr lang="en-US" sz="2400" dirty="0">
                          <a:solidFill>
                            <a:schemeClr val="bg1"/>
                          </a:solidFill>
                          <a:effectLst/>
                          <a:latin typeface="Arial" pitchFamily="34" charset="0"/>
                          <a:cs typeface="Arial" pitchFamily="34" charset="0"/>
                        </a:rPr>
                        <a:t>observation (I</a:t>
                      </a:r>
                      <a:r>
                        <a:rPr lang="en-US" sz="2400" dirty="0" smtClean="0">
                          <a:solidFill>
                            <a:schemeClr val="bg1"/>
                          </a:solidFill>
                          <a:effectLst/>
                          <a:latin typeface="Arial" pitchFamily="34" charset="0"/>
                          <a:cs typeface="Arial" pitchFamily="34" charset="0"/>
                        </a:rPr>
                        <a:t>)</a:t>
                      </a:r>
                    </a:p>
                    <a:p>
                      <a:pPr marL="457200" algn="just">
                        <a:lnSpc>
                          <a:spcPct val="150000"/>
                        </a:lnSpc>
                        <a:spcBef>
                          <a:spcPts val="1440"/>
                        </a:spcBef>
                        <a:spcAft>
                          <a:spcPts val="1440"/>
                        </a:spcAft>
                        <a:tabLst>
                          <a:tab pos="450215" algn="l"/>
                        </a:tabLst>
                      </a:pPr>
                      <a:r>
                        <a:rPr lang="en-US" sz="2400" dirty="0" smtClean="0">
                          <a:solidFill>
                            <a:schemeClr val="bg1"/>
                          </a:solidFill>
                          <a:effectLst/>
                          <a:latin typeface="Arial" pitchFamily="34" charset="0"/>
                          <a:cs typeface="Arial" pitchFamily="34" charset="0"/>
                        </a:rPr>
                        <a:t>Interview</a:t>
                      </a:r>
                      <a:endParaRPr lang="es-MX" sz="2400" dirty="0">
                        <a:solidFill>
                          <a:schemeClr val="bg1"/>
                        </a:solidFill>
                        <a:effectLst/>
                        <a:latin typeface="Arial" pitchFamily="34" charset="0"/>
                        <a:cs typeface="Arial" pitchFamily="34"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alpha val="97000"/>
                      </a:schemeClr>
                    </a:solidFill>
                  </a:tcPr>
                </a:tc>
              </a:tr>
              <a:tr h="2778952">
                <a:tc>
                  <a:txBody>
                    <a:bodyPr/>
                    <a:lstStyle/>
                    <a:p>
                      <a:pPr marL="342900" lvl="0" indent="-342900" algn="just" rtl="0" eaLnBrk="1" latinLnBrk="0" hangingPunct="1">
                        <a:lnSpc>
                          <a:spcPct val="115000"/>
                        </a:lnSpc>
                        <a:spcAft>
                          <a:spcPts val="1000"/>
                        </a:spcAft>
                        <a:buFont typeface="Symbol"/>
                        <a:buChar char=""/>
                      </a:pPr>
                      <a:endParaRPr kumimoji="0" lang="en-US" sz="2000" kern="1200" smtClean="0">
                        <a:solidFill>
                          <a:schemeClr val="bg1"/>
                        </a:solidFill>
                        <a:effectLst/>
                        <a:latin typeface="Arial"/>
                        <a:ea typeface="Times New Roman"/>
                        <a:cs typeface="Times New Roman"/>
                      </a:endParaRPr>
                    </a:p>
                    <a:p>
                      <a:pPr marL="342900" lvl="0" indent="-342900" algn="just" rtl="0" eaLnBrk="1" latinLnBrk="0" hangingPunct="1">
                        <a:lnSpc>
                          <a:spcPct val="115000"/>
                        </a:lnSpc>
                        <a:spcAft>
                          <a:spcPts val="1000"/>
                        </a:spcAft>
                        <a:buFont typeface="Symbol"/>
                        <a:buChar char=""/>
                      </a:pPr>
                      <a:r>
                        <a:rPr kumimoji="0" lang="en-US" sz="2000" kern="1200" dirty="0" smtClean="0">
                          <a:solidFill>
                            <a:schemeClr val="bg1"/>
                          </a:solidFill>
                          <a:effectLst/>
                          <a:latin typeface="Arial"/>
                          <a:ea typeface="Times New Roman"/>
                          <a:cs typeface="Times New Roman"/>
                        </a:rPr>
                        <a:t>Indifference to the French lesson</a:t>
                      </a:r>
                      <a:endParaRPr kumimoji="0" lang="es-MX" sz="2000" kern="1200" dirty="0" smtClean="0">
                        <a:solidFill>
                          <a:schemeClr val="bg1"/>
                        </a:solidFill>
                        <a:effectLst/>
                        <a:latin typeface="Arial"/>
                        <a:ea typeface="Times New Roman"/>
                        <a:cs typeface="Times New Roman"/>
                      </a:endParaRPr>
                    </a:p>
                    <a:p>
                      <a:pPr marL="342900" lvl="0" indent="-342900" algn="just" rtl="0" eaLnBrk="1" latinLnBrk="0" hangingPunct="1">
                        <a:lnSpc>
                          <a:spcPct val="115000"/>
                        </a:lnSpc>
                        <a:spcAft>
                          <a:spcPts val="1000"/>
                        </a:spcAft>
                        <a:buFont typeface="Symbol"/>
                        <a:buChar char=""/>
                      </a:pPr>
                      <a:r>
                        <a:rPr kumimoji="0" lang="en-US" sz="2000" kern="1200" dirty="0" smtClean="0">
                          <a:solidFill>
                            <a:schemeClr val="bg1"/>
                          </a:solidFill>
                          <a:effectLst/>
                          <a:latin typeface="Arial"/>
                          <a:ea typeface="Times New Roman"/>
                          <a:cs typeface="Times New Roman"/>
                        </a:rPr>
                        <a:t>Motivation to learn French</a:t>
                      </a:r>
                      <a:endParaRPr kumimoji="0" lang="es-MX" sz="2000" kern="1200" dirty="0" smtClean="0">
                        <a:solidFill>
                          <a:schemeClr val="bg1"/>
                        </a:solidFill>
                        <a:effectLst/>
                        <a:latin typeface="Arial"/>
                        <a:ea typeface="Times New Roman"/>
                        <a:cs typeface="Times New Roman"/>
                      </a:endParaRPr>
                    </a:p>
                    <a:p>
                      <a:pPr marL="342900" lvl="0" indent="-342900" algn="just" rtl="0" eaLnBrk="1" latinLnBrk="0" hangingPunct="1">
                        <a:lnSpc>
                          <a:spcPct val="115000"/>
                        </a:lnSpc>
                        <a:spcAft>
                          <a:spcPts val="1000"/>
                        </a:spcAft>
                        <a:buFont typeface="Symbol"/>
                        <a:buChar char=""/>
                      </a:pPr>
                      <a:r>
                        <a:rPr kumimoji="0" lang="en-US" sz="2000" kern="1200" dirty="0" smtClean="0">
                          <a:solidFill>
                            <a:schemeClr val="bg1"/>
                          </a:solidFill>
                          <a:effectLst/>
                          <a:latin typeface="Arial"/>
                          <a:ea typeface="Times New Roman"/>
                          <a:cs typeface="Times New Roman"/>
                        </a:rPr>
                        <a:t>Engagement in the French speaking lessons</a:t>
                      </a:r>
                      <a:endParaRPr kumimoji="0" lang="es-MX" sz="2000" kern="1200" dirty="0" smtClean="0">
                        <a:solidFill>
                          <a:schemeClr val="bg1"/>
                        </a:solidFill>
                        <a:effectLst/>
                        <a:latin typeface="Arial"/>
                        <a:ea typeface="Times New Roman"/>
                        <a:cs typeface="Times New Roman"/>
                      </a:endParaRPr>
                    </a:p>
                    <a:p>
                      <a:pPr marL="342900" lvl="0" indent="-342900" algn="just">
                        <a:lnSpc>
                          <a:spcPct val="115000"/>
                        </a:lnSpc>
                        <a:spcAft>
                          <a:spcPts val="1000"/>
                        </a:spcAft>
                        <a:buFont typeface="Symbol"/>
                        <a:buChar char=""/>
                      </a:pPr>
                      <a:endParaRPr lang="es-MX" sz="1100" dirty="0">
                        <a:effectLst/>
                        <a:latin typeface="Calibri"/>
                        <a:ea typeface="Times New Roman"/>
                        <a:cs typeface="Times New Roman"/>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alpha val="97000"/>
                      </a:schemeClr>
                    </a:solidFill>
                  </a:tcPr>
                </a:tc>
                <a:tc>
                  <a:txBody>
                    <a:bodyPr/>
                    <a:lstStyle/>
                    <a:p>
                      <a:pPr marL="457200" algn="just">
                        <a:lnSpc>
                          <a:spcPct val="150000"/>
                        </a:lnSpc>
                        <a:spcBef>
                          <a:spcPts val="1440"/>
                        </a:spcBef>
                        <a:spcAft>
                          <a:spcPts val="1440"/>
                        </a:spcAft>
                        <a:tabLst>
                          <a:tab pos="450215" algn="l"/>
                        </a:tabLst>
                      </a:pPr>
                      <a:r>
                        <a:rPr lang="en-US" sz="2400" dirty="0" smtClean="0">
                          <a:solidFill>
                            <a:schemeClr val="bg1"/>
                          </a:solidFill>
                          <a:effectLst/>
                          <a:latin typeface="Arial" pitchFamily="34" charset="0"/>
                          <a:cs typeface="Arial" pitchFamily="34" charset="0"/>
                        </a:rPr>
                        <a:t>Participant </a:t>
                      </a:r>
                      <a:r>
                        <a:rPr lang="en-US" sz="2400" dirty="0">
                          <a:solidFill>
                            <a:schemeClr val="bg1"/>
                          </a:solidFill>
                          <a:effectLst/>
                          <a:latin typeface="Arial" pitchFamily="34" charset="0"/>
                          <a:cs typeface="Arial" pitchFamily="34" charset="0"/>
                        </a:rPr>
                        <a:t>observation (I</a:t>
                      </a:r>
                      <a:r>
                        <a:rPr lang="en-US" sz="2400" dirty="0" smtClean="0">
                          <a:solidFill>
                            <a:schemeClr val="bg1"/>
                          </a:solidFill>
                          <a:effectLst/>
                          <a:latin typeface="Arial" pitchFamily="34" charset="0"/>
                          <a:cs typeface="Arial" pitchFamily="34" charset="0"/>
                        </a:rPr>
                        <a:t>)</a:t>
                      </a:r>
                    </a:p>
                    <a:p>
                      <a:pPr marL="457200" algn="just">
                        <a:lnSpc>
                          <a:spcPct val="150000"/>
                        </a:lnSpc>
                        <a:spcBef>
                          <a:spcPts val="1440"/>
                        </a:spcBef>
                        <a:spcAft>
                          <a:spcPts val="1440"/>
                        </a:spcAft>
                        <a:tabLst>
                          <a:tab pos="450215" algn="l"/>
                        </a:tabLst>
                      </a:pPr>
                      <a:r>
                        <a:rPr lang="en-US" sz="2400" dirty="0" smtClean="0">
                          <a:solidFill>
                            <a:schemeClr val="bg1"/>
                          </a:solidFill>
                          <a:effectLst/>
                          <a:latin typeface="Arial" pitchFamily="34" charset="0"/>
                          <a:cs typeface="Arial" pitchFamily="34" charset="0"/>
                        </a:rPr>
                        <a:t>Interview</a:t>
                      </a:r>
                      <a:endParaRPr lang="es-MX" sz="2400" dirty="0">
                        <a:solidFill>
                          <a:schemeClr val="bg1"/>
                        </a:solidFill>
                        <a:effectLst/>
                        <a:latin typeface="Arial" pitchFamily="34" charset="0"/>
                        <a:cs typeface="Arial" pitchFamily="34" charset="0"/>
                      </a:endParaRPr>
                    </a:p>
                  </a:txBody>
                  <a:tcPr marL="56949" marR="5694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alpha val="97000"/>
                      </a:schemeClr>
                    </a:solidFill>
                  </a:tcPr>
                </a:tc>
              </a:tr>
            </a:tbl>
          </a:graphicData>
        </a:graphic>
      </p:graphicFrame>
    </p:spTree>
    <p:extLst>
      <p:ext uri="{BB962C8B-B14F-4D97-AF65-F5344CB8AC3E}">
        <p14:creationId xmlns:p14="http://schemas.microsoft.com/office/powerpoint/2010/main" val="40338103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2514" y="1916832"/>
            <a:ext cx="8839539" cy="3185487"/>
          </a:xfrm>
          <a:prstGeom prst="rect">
            <a:avLst/>
          </a:prstGeom>
        </p:spPr>
        <p:txBody>
          <a:bodyPr wrap="square">
            <a:spAutoFit/>
          </a:bodyPr>
          <a:lstStyle/>
          <a:p>
            <a:pPr lvl="0">
              <a:buClr>
                <a:schemeClr val="tx1"/>
              </a:buClr>
            </a:pPr>
            <a:r>
              <a:rPr lang="en-US" sz="2400" u="sng" dirty="0" smtClean="0">
                <a:latin typeface="Arial" pitchFamily="34" charset="0"/>
                <a:cs typeface="Arial" pitchFamily="34" charset="0"/>
              </a:rPr>
              <a:t>Strengths</a:t>
            </a:r>
          </a:p>
          <a:p>
            <a:pPr lvl="0">
              <a:buClr>
                <a:schemeClr val="tx1"/>
              </a:buClr>
            </a:pPr>
            <a:endParaRPr lang="es-MX" sz="2400" u="sng" dirty="0">
              <a:solidFill>
                <a:schemeClr val="bg2">
                  <a:lumMod val="50000"/>
                </a:schemeClr>
              </a:solidFill>
              <a:latin typeface="Arial" pitchFamily="34" charset="0"/>
              <a:cs typeface="Arial" pitchFamily="34" charset="0"/>
            </a:endParaRPr>
          </a:p>
          <a:p>
            <a:pPr marL="285750" lvl="0" indent="-285750" algn="just">
              <a:lnSpc>
                <a:spcPct val="150000"/>
              </a:lnSpc>
              <a:buClr>
                <a:schemeClr val="tx1"/>
              </a:buClr>
              <a:buFont typeface="Lucida Sans Unicode" pitchFamily="34" charset="0"/>
              <a:buChar char="☺"/>
            </a:pPr>
            <a:r>
              <a:rPr lang="en-US" dirty="0">
                <a:latin typeface="Arial" pitchFamily="34" charset="0"/>
                <a:cs typeface="Arial" pitchFamily="34" charset="0"/>
              </a:rPr>
              <a:t>All the students are motivated towards learning French and its </a:t>
            </a:r>
            <a:r>
              <a:rPr lang="en-US" dirty="0" smtClean="0">
                <a:latin typeface="Arial" pitchFamily="34" charset="0"/>
                <a:cs typeface="Arial" pitchFamily="34" charset="0"/>
              </a:rPr>
              <a:t>culture.</a:t>
            </a:r>
            <a:endParaRPr lang="es-MX" dirty="0">
              <a:latin typeface="Arial" pitchFamily="34" charset="0"/>
              <a:cs typeface="Arial" pitchFamily="34" charset="0"/>
            </a:endParaRPr>
          </a:p>
          <a:p>
            <a:pPr marL="285750" lvl="0" indent="-285750" algn="just">
              <a:lnSpc>
                <a:spcPct val="150000"/>
              </a:lnSpc>
              <a:buClr>
                <a:schemeClr val="tx1"/>
              </a:buClr>
              <a:buFont typeface="Lucida Sans Unicode" pitchFamily="34" charset="0"/>
              <a:buChar char="☺"/>
            </a:pPr>
            <a:r>
              <a:rPr lang="en-US" dirty="0" smtClean="0">
                <a:latin typeface="Arial" pitchFamily="34" charset="0"/>
                <a:cs typeface="Arial" pitchFamily="34" charset="0"/>
              </a:rPr>
              <a:t>All </a:t>
            </a:r>
            <a:r>
              <a:rPr lang="en-US" dirty="0">
                <a:latin typeface="Arial" pitchFamily="34" charset="0"/>
                <a:cs typeface="Arial" pitchFamily="34" charset="0"/>
              </a:rPr>
              <a:t>the students are eager to learn a new </a:t>
            </a:r>
            <a:r>
              <a:rPr lang="en-US" dirty="0" smtClean="0">
                <a:latin typeface="Arial" pitchFamily="34" charset="0"/>
                <a:cs typeface="Arial" pitchFamily="34" charset="0"/>
              </a:rPr>
              <a:t>language.</a:t>
            </a:r>
            <a:endParaRPr lang="es-MX" dirty="0">
              <a:latin typeface="Arial" pitchFamily="34" charset="0"/>
              <a:cs typeface="Arial" pitchFamily="34" charset="0"/>
            </a:endParaRPr>
          </a:p>
          <a:p>
            <a:pPr marL="285750" lvl="0" indent="-285750" algn="just">
              <a:lnSpc>
                <a:spcPct val="150000"/>
              </a:lnSpc>
              <a:buClr>
                <a:schemeClr val="tx1"/>
              </a:buClr>
              <a:buFont typeface="Lucida Sans Unicode" pitchFamily="34" charset="0"/>
              <a:buChar char="☺"/>
            </a:pPr>
            <a:r>
              <a:rPr lang="en-US" dirty="0" smtClean="0">
                <a:latin typeface="Arial" pitchFamily="34" charset="0"/>
                <a:cs typeface="Arial" pitchFamily="34" charset="0"/>
              </a:rPr>
              <a:t>The </a:t>
            </a:r>
            <a:r>
              <a:rPr lang="en-US" dirty="0">
                <a:latin typeface="Arial" pitchFamily="34" charset="0"/>
                <a:cs typeface="Arial" pitchFamily="34" charset="0"/>
              </a:rPr>
              <a:t>students express their will of being more engaged during the </a:t>
            </a:r>
            <a:r>
              <a:rPr lang="en-US" dirty="0" smtClean="0">
                <a:latin typeface="Arial" pitchFamily="34" charset="0"/>
                <a:cs typeface="Arial" pitchFamily="34" charset="0"/>
              </a:rPr>
              <a:t>lessons</a:t>
            </a:r>
            <a:endParaRPr lang="es-MX" dirty="0">
              <a:latin typeface="Arial" pitchFamily="34" charset="0"/>
              <a:cs typeface="Arial" pitchFamily="34" charset="0"/>
            </a:endParaRPr>
          </a:p>
          <a:p>
            <a:pPr marL="285750" indent="-285750" algn="just">
              <a:lnSpc>
                <a:spcPct val="150000"/>
              </a:lnSpc>
              <a:buClr>
                <a:schemeClr val="tx1"/>
              </a:buClr>
              <a:buFont typeface="Lucida Sans Unicode" pitchFamily="34" charset="0"/>
              <a:buChar char="☺"/>
            </a:pPr>
            <a:r>
              <a:rPr lang="en-US" dirty="0" smtClean="0">
                <a:latin typeface="Arial" pitchFamily="34" charset="0"/>
                <a:cs typeface="Arial" pitchFamily="34" charset="0"/>
              </a:rPr>
              <a:t>They </a:t>
            </a:r>
            <a:r>
              <a:rPr lang="en-US" dirty="0">
                <a:latin typeface="Arial" pitchFamily="34" charset="0"/>
                <a:cs typeface="Arial" pitchFamily="34" charset="0"/>
              </a:rPr>
              <a:t>are disciplined  and could concentrate with ease.</a:t>
            </a:r>
            <a:endParaRPr lang="es-MX" dirty="0">
              <a:latin typeface="Arial" pitchFamily="34" charset="0"/>
              <a:cs typeface="Arial" pitchFamily="34" charset="0"/>
            </a:endParaRPr>
          </a:p>
          <a:p>
            <a:pPr marL="285750" lvl="0" indent="-285750" algn="just">
              <a:lnSpc>
                <a:spcPct val="150000"/>
              </a:lnSpc>
              <a:buClr>
                <a:schemeClr val="tx1"/>
              </a:buClr>
              <a:buFont typeface="Lucida Sans Unicode" pitchFamily="34" charset="0"/>
              <a:buChar char="☺"/>
            </a:pPr>
            <a:endParaRPr lang="es-MX" dirty="0">
              <a:latin typeface="Arial" pitchFamily="34" charset="0"/>
              <a:cs typeface="Arial" pitchFamily="34" charset="0"/>
            </a:endParaRPr>
          </a:p>
          <a:p>
            <a:pPr algn="just"/>
            <a:r>
              <a:rPr lang="en-US" dirty="0">
                <a:latin typeface="Arial" pitchFamily="34" charset="0"/>
                <a:cs typeface="Arial" pitchFamily="34" charset="0"/>
              </a:rPr>
              <a:t> </a:t>
            </a:r>
            <a:endParaRPr lang="es-MX" dirty="0">
              <a:latin typeface="Arial" pitchFamily="34" charset="0"/>
              <a:cs typeface="Arial" pitchFamily="34" charset="0"/>
            </a:endParaRPr>
          </a:p>
        </p:txBody>
      </p:sp>
      <p:pic>
        <p:nvPicPr>
          <p:cNvPr id="3" name="Picture 9" descr="C:\Users\iliao\Desktop\feu-banne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2265" y="6021288"/>
            <a:ext cx="1182370" cy="441960"/>
          </a:xfrm>
          <a:prstGeom prst="rect">
            <a:avLst/>
          </a:prstGeom>
          <a:noFill/>
          <a:ln>
            <a:noFill/>
          </a:ln>
          <a:extLst/>
        </p:spPr>
      </p:pic>
      <p:sp>
        <p:nvSpPr>
          <p:cNvPr id="4" name="3 CuadroTexto"/>
          <p:cNvSpPr txBox="1"/>
          <p:nvPr/>
        </p:nvSpPr>
        <p:spPr>
          <a:xfrm>
            <a:off x="2483768" y="387016"/>
            <a:ext cx="3164649" cy="769441"/>
          </a:xfrm>
          <a:prstGeom prst="rect">
            <a:avLst/>
          </a:prstGeom>
          <a:noFill/>
        </p:spPr>
        <p:txBody>
          <a:bodyPr wrap="none" rtlCol="0">
            <a:spAutoFit/>
          </a:bodyPr>
          <a:lstStyle/>
          <a:p>
            <a:r>
              <a:rPr lang="es-MX" sz="4400" dirty="0" err="1" smtClean="0">
                <a:solidFill>
                  <a:schemeClr val="accent1">
                    <a:lumMod val="75000"/>
                  </a:schemeClr>
                </a:solidFill>
                <a:latin typeface="Arial" pitchFamily="34" charset="0"/>
                <a:cs typeface="Arial" pitchFamily="34" charset="0"/>
              </a:rPr>
              <a:t>Regularities</a:t>
            </a:r>
            <a:endParaRPr lang="es-MX" sz="4400" dirty="0">
              <a:solidFill>
                <a:schemeClr val="accent1">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10444760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476672"/>
            <a:ext cx="8424936" cy="4339650"/>
          </a:xfrm>
          <a:prstGeom prst="rect">
            <a:avLst/>
          </a:prstGeom>
        </p:spPr>
        <p:txBody>
          <a:bodyPr wrap="square">
            <a:spAutoFit/>
          </a:bodyPr>
          <a:lstStyle/>
          <a:p>
            <a:pPr>
              <a:buClr>
                <a:schemeClr val="tx1"/>
              </a:buClr>
            </a:pPr>
            <a:r>
              <a:rPr lang="en-US" sz="2400" u="sng" dirty="0">
                <a:latin typeface="Arial" pitchFamily="34" charset="0"/>
                <a:cs typeface="Arial" pitchFamily="34" charset="0"/>
              </a:rPr>
              <a:t>Weaknesses</a:t>
            </a:r>
            <a:endParaRPr lang="es-MX" sz="2400" u="sng" dirty="0">
              <a:latin typeface="Arial" pitchFamily="34" charset="0"/>
              <a:cs typeface="Arial" pitchFamily="34" charset="0"/>
            </a:endParaRPr>
          </a:p>
          <a:p>
            <a:r>
              <a:rPr lang="en-US" dirty="0"/>
              <a:t> </a:t>
            </a:r>
            <a:endParaRPr lang="es-MX" dirty="0"/>
          </a:p>
          <a:p>
            <a:pPr marL="285750" lvl="0" indent="-285750" algn="just">
              <a:lnSpc>
                <a:spcPct val="150000"/>
              </a:lnSpc>
              <a:buClr>
                <a:schemeClr val="tx1"/>
              </a:buClr>
              <a:buFont typeface="Lucida Sans Unicode" pitchFamily="34" charset="0"/>
              <a:buChar char="☺"/>
            </a:pPr>
            <a:r>
              <a:rPr lang="en-US" dirty="0">
                <a:latin typeface="Arial" pitchFamily="34" charset="0"/>
                <a:cs typeface="Arial" pitchFamily="34" charset="0"/>
              </a:rPr>
              <a:t>The students had limited information about French speaking </a:t>
            </a:r>
            <a:r>
              <a:rPr lang="en-US" dirty="0" smtClean="0">
                <a:latin typeface="Arial" pitchFamily="34" charset="0"/>
                <a:cs typeface="Arial" pitchFamily="34" charset="0"/>
              </a:rPr>
              <a:t>countries</a:t>
            </a:r>
            <a:endParaRPr lang="es-MX" dirty="0" smtClean="0">
              <a:latin typeface="Arial" pitchFamily="34" charset="0"/>
              <a:cs typeface="Arial" pitchFamily="34" charset="0"/>
            </a:endParaRPr>
          </a:p>
          <a:p>
            <a:pPr marL="285750" lvl="0" indent="-285750" algn="just">
              <a:lnSpc>
                <a:spcPct val="150000"/>
              </a:lnSpc>
              <a:buClr>
                <a:schemeClr val="tx1"/>
              </a:buClr>
              <a:buFont typeface="Lucida Sans Unicode" pitchFamily="34" charset="0"/>
              <a:buChar char="☺"/>
            </a:pPr>
            <a:r>
              <a:rPr lang="en-US" dirty="0" smtClean="0">
                <a:latin typeface="Arial" pitchFamily="34" charset="0"/>
                <a:cs typeface="Arial" pitchFamily="34" charset="0"/>
              </a:rPr>
              <a:t>The </a:t>
            </a:r>
            <a:r>
              <a:rPr lang="en-US" dirty="0">
                <a:latin typeface="Arial" pitchFamily="34" charset="0"/>
                <a:cs typeface="Arial" pitchFamily="34" charset="0"/>
              </a:rPr>
              <a:t>students´ participation in class, </a:t>
            </a:r>
            <a:r>
              <a:rPr lang="en-US" dirty="0" smtClean="0">
                <a:latin typeface="Arial" pitchFamily="34" charset="0"/>
                <a:cs typeface="Arial" pitchFamily="34" charset="0"/>
              </a:rPr>
              <a:t>either spontaneous </a:t>
            </a:r>
            <a:r>
              <a:rPr lang="en-US" dirty="0">
                <a:latin typeface="Arial" pitchFamily="34" charset="0"/>
                <a:cs typeface="Arial" pitchFamily="34" charset="0"/>
              </a:rPr>
              <a:t>or compulsory, was very </a:t>
            </a:r>
            <a:r>
              <a:rPr lang="en-US" dirty="0" smtClean="0">
                <a:latin typeface="Arial" pitchFamily="34" charset="0"/>
                <a:cs typeface="Arial" pitchFamily="34" charset="0"/>
              </a:rPr>
              <a:t>poor.</a:t>
            </a:r>
            <a:endParaRPr lang="es-MX" dirty="0" smtClean="0">
              <a:latin typeface="Arial" pitchFamily="34" charset="0"/>
              <a:cs typeface="Arial" pitchFamily="34" charset="0"/>
            </a:endParaRPr>
          </a:p>
          <a:p>
            <a:pPr marL="285750" lvl="0" indent="-285750" algn="just">
              <a:lnSpc>
                <a:spcPct val="150000"/>
              </a:lnSpc>
              <a:buClr>
                <a:schemeClr val="tx1"/>
              </a:buClr>
              <a:buFont typeface="Lucida Sans Unicode" pitchFamily="34" charset="0"/>
              <a:buChar char="☺"/>
            </a:pPr>
            <a:r>
              <a:rPr lang="en-US" dirty="0" smtClean="0">
                <a:latin typeface="Arial" pitchFamily="34" charset="0"/>
                <a:cs typeface="Arial" pitchFamily="34" charset="0"/>
              </a:rPr>
              <a:t>The </a:t>
            </a:r>
            <a:r>
              <a:rPr lang="en-US" dirty="0">
                <a:latin typeface="Arial" pitchFamily="34" charset="0"/>
                <a:cs typeface="Arial" pitchFamily="34" charset="0"/>
              </a:rPr>
              <a:t>students hesitated to take the risk in pronouncing or imitating sounds and </a:t>
            </a:r>
            <a:r>
              <a:rPr lang="en-US" dirty="0" smtClean="0">
                <a:latin typeface="Arial" pitchFamily="34" charset="0"/>
                <a:cs typeface="Arial" pitchFamily="34" charset="0"/>
              </a:rPr>
              <a:t>words.</a:t>
            </a:r>
            <a:endParaRPr lang="es-MX" dirty="0" smtClean="0">
              <a:latin typeface="Arial" pitchFamily="34" charset="0"/>
              <a:cs typeface="Arial" pitchFamily="34" charset="0"/>
            </a:endParaRPr>
          </a:p>
          <a:p>
            <a:pPr marL="285750" lvl="0" indent="-285750" algn="just">
              <a:lnSpc>
                <a:spcPct val="150000"/>
              </a:lnSpc>
              <a:buClr>
                <a:schemeClr val="tx1"/>
              </a:buClr>
              <a:buFont typeface="Lucida Sans Unicode" pitchFamily="34" charset="0"/>
              <a:buChar char="☺"/>
            </a:pPr>
            <a:r>
              <a:rPr lang="en-US" dirty="0" smtClean="0">
                <a:latin typeface="Arial" pitchFamily="34" charset="0"/>
                <a:cs typeface="Arial" pitchFamily="34" charset="0"/>
              </a:rPr>
              <a:t>The </a:t>
            </a:r>
            <a:r>
              <a:rPr lang="en-US" dirty="0">
                <a:latin typeface="Arial" pitchFamily="34" charset="0"/>
                <a:cs typeface="Arial" pitchFamily="34" charset="0"/>
              </a:rPr>
              <a:t>students were not able to be completely involved in the first lessons because of their difficulties in pronunciation and in imitating French sounds and words.</a:t>
            </a:r>
            <a:endParaRPr lang="es-MX" dirty="0">
              <a:latin typeface="Arial" pitchFamily="34" charset="0"/>
              <a:cs typeface="Arial" pitchFamily="34" charset="0"/>
            </a:endParaRPr>
          </a:p>
          <a:p>
            <a:endParaRPr lang="es-MX" dirty="0"/>
          </a:p>
        </p:txBody>
      </p:sp>
      <p:sp>
        <p:nvSpPr>
          <p:cNvPr id="5" name="4 Cinta perforada"/>
          <p:cNvSpPr/>
          <p:nvPr/>
        </p:nvSpPr>
        <p:spPr>
          <a:xfrm>
            <a:off x="0" y="4625752"/>
            <a:ext cx="9144000" cy="2475656"/>
          </a:xfrm>
          <a:prstGeom prst="flowChartPunchedTape">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en-US" sz="2400" dirty="0">
                <a:solidFill>
                  <a:schemeClr val="tx1"/>
                </a:solidFill>
                <a:latin typeface="Arial" pitchFamily="34" charset="0"/>
                <a:cs typeface="Arial" pitchFamily="34" charset="0"/>
              </a:rPr>
              <a:t>The regularities detected demonstrated that the students are in what the Common European Framework of Reference (CEFR) calls an A-zero level.</a:t>
            </a:r>
            <a:endParaRPr lang="es-MX" sz="24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6443500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0" y="382283"/>
            <a:ext cx="8820471" cy="1569660"/>
          </a:xfrm>
          <a:prstGeom prst="rect">
            <a:avLst/>
          </a:prstGeom>
          <a:noFill/>
        </p:spPr>
        <p:txBody>
          <a:bodyPr wrap="square" rtlCol="0">
            <a:spAutoFit/>
          </a:bodyPr>
          <a:lstStyle/>
          <a:p>
            <a:pPr lvl="0"/>
            <a:r>
              <a:rPr lang="es-MX" sz="3200" b="1" dirty="0" smtClean="0">
                <a:solidFill>
                  <a:schemeClr val="accent1">
                    <a:lumMod val="75000"/>
                  </a:schemeClr>
                </a:solidFill>
                <a:latin typeface="Arial" pitchFamily="34" charset="0"/>
                <a:cs typeface="Arial" pitchFamily="34" charset="0"/>
              </a:rPr>
              <a:t>               3. </a:t>
            </a:r>
            <a:r>
              <a:rPr lang="es-MX" sz="3200" b="1" dirty="0" err="1" smtClean="0">
                <a:solidFill>
                  <a:schemeClr val="accent1">
                    <a:lumMod val="75000"/>
                  </a:schemeClr>
                </a:solidFill>
                <a:latin typeface="Arial" pitchFamily="34" charset="0"/>
                <a:cs typeface="Arial" pitchFamily="34" charset="0"/>
              </a:rPr>
              <a:t>Building</a:t>
            </a:r>
            <a:r>
              <a:rPr lang="es-MX" sz="3200" b="1" dirty="0" smtClean="0">
                <a:solidFill>
                  <a:schemeClr val="accent1">
                    <a:lumMod val="75000"/>
                  </a:schemeClr>
                </a:solidFill>
                <a:latin typeface="Arial" pitchFamily="34" charset="0"/>
                <a:cs typeface="Arial" pitchFamily="34" charset="0"/>
              </a:rPr>
              <a:t>- up </a:t>
            </a:r>
            <a:r>
              <a:rPr lang="es-MX" sz="3200" b="1" dirty="0" err="1" smtClean="0">
                <a:solidFill>
                  <a:schemeClr val="accent1">
                    <a:lumMod val="75000"/>
                  </a:schemeClr>
                </a:solidFill>
                <a:latin typeface="Arial" pitchFamily="34" charset="0"/>
                <a:cs typeface="Arial" pitchFamily="34" charset="0"/>
              </a:rPr>
              <a:t>process</a:t>
            </a:r>
            <a:r>
              <a:rPr lang="es-MX" sz="3200" b="1" dirty="0" smtClean="0">
                <a:solidFill>
                  <a:schemeClr val="accent1">
                    <a:lumMod val="75000"/>
                  </a:schemeClr>
                </a:solidFill>
                <a:latin typeface="Arial" pitchFamily="34" charset="0"/>
                <a:cs typeface="Arial" pitchFamily="34" charset="0"/>
              </a:rPr>
              <a:t> </a:t>
            </a:r>
          </a:p>
          <a:p>
            <a:pPr lvl="0"/>
            <a:r>
              <a:rPr lang="es-MX" sz="3200" b="1" dirty="0">
                <a:solidFill>
                  <a:schemeClr val="accent1">
                    <a:lumMod val="75000"/>
                  </a:schemeClr>
                </a:solidFill>
                <a:latin typeface="Arial" pitchFamily="34" charset="0"/>
                <a:cs typeface="Arial" pitchFamily="34" charset="0"/>
              </a:rPr>
              <a:t> </a:t>
            </a:r>
            <a:r>
              <a:rPr lang="es-MX" sz="3200" b="1" dirty="0" smtClean="0">
                <a:solidFill>
                  <a:schemeClr val="accent1">
                    <a:lumMod val="75000"/>
                  </a:schemeClr>
                </a:solidFill>
                <a:latin typeface="Arial" pitchFamily="34" charset="0"/>
                <a:cs typeface="Arial" pitchFamily="34" charset="0"/>
              </a:rPr>
              <a:t>            </a:t>
            </a:r>
            <a:r>
              <a:rPr lang="en-US" sz="3200" b="1" dirty="0" smtClean="0">
                <a:solidFill>
                  <a:schemeClr val="accent1">
                    <a:lumMod val="75000"/>
                  </a:schemeClr>
                </a:solidFill>
                <a:latin typeface="Arial" pitchFamily="34" charset="0"/>
                <a:cs typeface="Arial" pitchFamily="34" charset="0"/>
              </a:rPr>
              <a:t>of </a:t>
            </a:r>
            <a:r>
              <a:rPr lang="en-US" sz="3200" b="1" dirty="0">
                <a:solidFill>
                  <a:schemeClr val="accent1">
                    <a:lumMod val="75000"/>
                  </a:schemeClr>
                </a:solidFill>
                <a:latin typeface="Arial" pitchFamily="34" charset="0"/>
                <a:cs typeface="Arial" pitchFamily="34" charset="0"/>
              </a:rPr>
              <a:t>the final scientific </a:t>
            </a:r>
            <a:r>
              <a:rPr lang="en-US" sz="3200" b="1" dirty="0" smtClean="0">
                <a:solidFill>
                  <a:schemeClr val="accent1">
                    <a:lumMod val="75000"/>
                  </a:schemeClr>
                </a:solidFill>
                <a:latin typeface="Arial" pitchFamily="34" charset="0"/>
                <a:cs typeface="Arial" pitchFamily="34" charset="0"/>
              </a:rPr>
              <a:t>result</a:t>
            </a:r>
            <a:endParaRPr lang="es-CL" sz="3200" b="1" dirty="0">
              <a:solidFill>
                <a:schemeClr val="accent1">
                  <a:lumMod val="75000"/>
                </a:schemeClr>
              </a:solidFill>
              <a:latin typeface="Arial" pitchFamily="34" charset="0"/>
              <a:cs typeface="Arial" pitchFamily="34" charset="0"/>
            </a:endParaRPr>
          </a:p>
          <a:p>
            <a:endParaRPr lang="es-MX" sz="3200" b="1" dirty="0">
              <a:solidFill>
                <a:schemeClr val="bg2">
                  <a:lumMod val="50000"/>
                </a:schemeClr>
              </a:solidFill>
              <a:latin typeface="Arial" pitchFamily="34" charset="0"/>
              <a:cs typeface="Arial" pitchFamily="34" charset="0"/>
            </a:endParaRPr>
          </a:p>
        </p:txBody>
      </p:sp>
      <p:sp>
        <p:nvSpPr>
          <p:cNvPr id="4" name="3 Rectángulo"/>
          <p:cNvSpPr/>
          <p:nvPr/>
        </p:nvSpPr>
        <p:spPr>
          <a:xfrm>
            <a:off x="1115616" y="1889650"/>
            <a:ext cx="7200800" cy="3970318"/>
          </a:xfrm>
          <a:prstGeom prst="rect">
            <a:avLst/>
          </a:prstGeom>
        </p:spPr>
        <p:txBody>
          <a:bodyPr wrap="square">
            <a:spAutoFit/>
          </a:bodyPr>
          <a:lstStyle/>
          <a:p>
            <a:pPr algn="just">
              <a:lnSpc>
                <a:spcPct val="150000"/>
              </a:lnSpc>
            </a:pPr>
            <a:r>
              <a:rPr lang="en-US" sz="2800" b="1" i="1" u="sng" dirty="0">
                <a:solidFill>
                  <a:schemeClr val="accent1">
                    <a:lumMod val="75000"/>
                  </a:schemeClr>
                </a:solidFill>
                <a:latin typeface="Arial" pitchFamily="34" charset="0"/>
                <a:cs typeface="Arial" pitchFamily="34" charset="0"/>
              </a:rPr>
              <a:t>INITIAL PROPOSAL</a:t>
            </a:r>
            <a:r>
              <a:rPr lang="en-US" sz="2800" dirty="0" smtClean="0">
                <a:latin typeface="Arial" pitchFamily="34" charset="0"/>
                <a:cs typeface="Arial" pitchFamily="34" charset="0"/>
              </a:rPr>
              <a:t>: </a:t>
            </a:r>
            <a:r>
              <a:rPr lang="en-US" sz="2400" dirty="0">
                <a:latin typeface="Arial" pitchFamily="34" charset="0"/>
                <a:cs typeface="Arial" pitchFamily="34" charset="0"/>
              </a:rPr>
              <a:t>a system of </a:t>
            </a:r>
            <a:r>
              <a:rPr lang="en-US" sz="2400" dirty="0" smtClean="0">
                <a:latin typeface="Arial" pitchFamily="34" charset="0"/>
                <a:cs typeface="Arial" pitchFamily="34" charset="0"/>
              </a:rPr>
              <a:t>eight </a:t>
            </a:r>
            <a:r>
              <a:rPr lang="en-US" sz="2400" dirty="0">
                <a:latin typeface="Arial" pitchFamily="34" charset="0"/>
                <a:cs typeface="Arial" pitchFamily="34" charset="0"/>
              </a:rPr>
              <a:t>linguistic games </a:t>
            </a:r>
            <a:r>
              <a:rPr lang="es-MX" sz="2400" dirty="0" smtClean="0">
                <a:latin typeface="Arial" pitchFamily="34" charset="0"/>
                <a:cs typeface="Arial" pitchFamily="34" charset="0"/>
              </a:rPr>
              <a:t>which </a:t>
            </a:r>
            <a:r>
              <a:rPr lang="en-US" sz="2400" dirty="0">
                <a:latin typeface="Arial" pitchFamily="34" charset="0"/>
                <a:cs typeface="Arial" pitchFamily="34" charset="0"/>
              </a:rPr>
              <a:t>followed the</a:t>
            </a:r>
            <a:r>
              <a:rPr lang="en-US" sz="2400" dirty="0"/>
              <a:t> </a:t>
            </a:r>
            <a:r>
              <a:rPr lang="en-US" sz="2400" dirty="0">
                <a:latin typeface="Arial" pitchFamily="34" charset="0"/>
                <a:cs typeface="Arial" pitchFamily="34" charset="0"/>
              </a:rPr>
              <a:t>communicative language teaching principles</a:t>
            </a:r>
            <a:endParaRPr lang="es-MX" sz="2400" dirty="0">
              <a:latin typeface="Arial" pitchFamily="34" charset="0"/>
              <a:cs typeface="Arial" pitchFamily="34" charset="0"/>
            </a:endParaRPr>
          </a:p>
          <a:p>
            <a:pPr algn="just">
              <a:lnSpc>
                <a:spcPct val="150000"/>
              </a:lnSpc>
            </a:pPr>
            <a:endParaRPr lang="es-MX" sz="2400" dirty="0">
              <a:latin typeface="Arial" pitchFamily="34" charset="0"/>
              <a:cs typeface="Arial" pitchFamily="34" charset="0"/>
            </a:endParaRPr>
          </a:p>
          <a:p>
            <a:pPr algn="just">
              <a:lnSpc>
                <a:spcPct val="150000"/>
              </a:lnSpc>
            </a:pPr>
            <a:r>
              <a:rPr lang="en-US" sz="2800" b="1" i="1" u="sng" dirty="0" smtClean="0">
                <a:solidFill>
                  <a:schemeClr val="accent1">
                    <a:lumMod val="75000"/>
                  </a:schemeClr>
                </a:solidFill>
                <a:latin typeface="Arial" pitchFamily="34" charset="0"/>
                <a:cs typeface="Arial" pitchFamily="34" charset="0"/>
              </a:rPr>
              <a:t>AIM</a:t>
            </a:r>
            <a:r>
              <a:rPr lang="en-US" sz="2800" dirty="0">
                <a:latin typeface="Arial" pitchFamily="34" charset="0"/>
                <a:cs typeface="Arial" pitchFamily="34" charset="0"/>
              </a:rPr>
              <a:t>: </a:t>
            </a:r>
            <a:r>
              <a:rPr lang="en-US" sz="2400" dirty="0">
                <a:latin typeface="Arial" pitchFamily="34" charset="0"/>
                <a:cs typeface="Arial" pitchFamily="34" charset="0"/>
              </a:rPr>
              <a:t>to improve students´ engagement in French speaking lessons</a:t>
            </a:r>
          </a:p>
          <a:p>
            <a:pPr algn="just"/>
            <a:endParaRPr lang="es-MX" sz="2400" dirty="0">
              <a:latin typeface="Arial" pitchFamily="34" charset="0"/>
              <a:cs typeface="Arial" pitchFamily="34" charset="0"/>
            </a:endParaRPr>
          </a:p>
        </p:txBody>
      </p:sp>
    </p:spTree>
    <p:extLst>
      <p:ext uri="{BB962C8B-B14F-4D97-AF65-F5344CB8AC3E}">
        <p14:creationId xmlns:p14="http://schemas.microsoft.com/office/powerpoint/2010/main" val="27944604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9512" y="954588"/>
            <a:ext cx="4620613" cy="5570756"/>
          </a:xfrm>
          <a:prstGeom prst="rect">
            <a:avLst/>
          </a:prstGeom>
        </p:spPr>
        <p:txBody>
          <a:bodyPr wrap="square">
            <a:spAutoFit/>
          </a:bodyPr>
          <a:lstStyle/>
          <a:p>
            <a:r>
              <a:rPr lang="en-US" sz="4400" b="1" i="1" u="sng" dirty="0">
                <a:solidFill>
                  <a:schemeClr val="accent1">
                    <a:lumMod val="75000"/>
                  </a:schemeClr>
                </a:solidFill>
                <a:latin typeface="Arial" pitchFamily="34" charset="0"/>
                <a:cs typeface="Arial" pitchFamily="34" charset="0"/>
              </a:rPr>
              <a:t>FINAL </a:t>
            </a:r>
            <a:r>
              <a:rPr lang="en-US" sz="4400" b="1" i="1" u="sng" dirty="0" smtClean="0">
                <a:solidFill>
                  <a:schemeClr val="accent1">
                    <a:lumMod val="75000"/>
                  </a:schemeClr>
                </a:solidFill>
                <a:latin typeface="Arial" pitchFamily="34" charset="0"/>
                <a:cs typeface="Arial" pitchFamily="34" charset="0"/>
              </a:rPr>
              <a:t>PROPOSAL:</a:t>
            </a:r>
            <a:r>
              <a:rPr lang="en-US" sz="4400" b="1" i="1" dirty="0" smtClean="0">
                <a:solidFill>
                  <a:schemeClr val="accent1">
                    <a:lumMod val="75000"/>
                  </a:schemeClr>
                </a:solidFill>
                <a:latin typeface="Arial" pitchFamily="34" charset="0"/>
                <a:cs typeface="Arial" pitchFamily="34" charset="0"/>
              </a:rPr>
              <a:t> </a:t>
            </a:r>
          </a:p>
          <a:p>
            <a:endParaRPr lang="en-US" sz="2800" b="1" i="1" dirty="0">
              <a:solidFill>
                <a:schemeClr val="accent1">
                  <a:lumMod val="75000"/>
                </a:schemeClr>
              </a:solidFill>
              <a:latin typeface="Arial" pitchFamily="34" charset="0"/>
              <a:ea typeface="Calibri" panose="020F0502020204030204" pitchFamily="34" charset="0"/>
              <a:cs typeface="Arial" pitchFamily="34" charset="0"/>
            </a:endParaRPr>
          </a:p>
          <a:p>
            <a:r>
              <a:rPr lang="en-US" sz="4000" dirty="0" smtClean="0">
                <a:solidFill>
                  <a:schemeClr val="accent1">
                    <a:lumMod val="75000"/>
                  </a:schemeClr>
                </a:solidFill>
                <a:latin typeface="Arial" pitchFamily="34" charset="0"/>
                <a:ea typeface="Calibri" panose="020F0502020204030204" pitchFamily="34" charset="0"/>
                <a:cs typeface="Arial" pitchFamily="34" charset="0"/>
              </a:rPr>
              <a:t>A </a:t>
            </a:r>
            <a:r>
              <a:rPr lang="en-US" sz="4000" dirty="0">
                <a:solidFill>
                  <a:schemeClr val="accent1">
                    <a:lumMod val="75000"/>
                  </a:schemeClr>
                </a:solidFill>
                <a:latin typeface="Arial" pitchFamily="34" charset="0"/>
                <a:ea typeface="Calibri" panose="020F0502020204030204" pitchFamily="34" charset="0"/>
                <a:cs typeface="Arial" pitchFamily="34" charset="0"/>
              </a:rPr>
              <a:t>Linguistic game booklet to </a:t>
            </a:r>
            <a:endParaRPr lang="en-US" sz="4000" dirty="0" smtClean="0">
              <a:solidFill>
                <a:schemeClr val="accent1">
                  <a:lumMod val="75000"/>
                </a:schemeClr>
              </a:solidFill>
              <a:latin typeface="Arial" pitchFamily="34" charset="0"/>
              <a:ea typeface="Calibri" panose="020F0502020204030204" pitchFamily="34" charset="0"/>
              <a:cs typeface="Arial" pitchFamily="34" charset="0"/>
            </a:endParaRPr>
          </a:p>
          <a:p>
            <a:r>
              <a:rPr lang="en-US" sz="4000" dirty="0" smtClean="0">
                <a:solidFill>
                  <a:schemeClr val="accent1">
                    <a:lumMod val="75000"/>
                  </a:schemeClr>
                </a:solidFill>
                <a:latin typeface="Arial" pitchFamily="34" charset="0"/>
                <a:ea typeface="Calibri" panose="020F0502020204030204" pitchFamily="34" charset="0"/>
                <a:cs typeface="Arial" pitchFamily="34" charset="0"/>
              </a:rPr>
              <a:t>engage </a:t>
            </a:r>
            <a:r>
              <a:rPr lang="en-US" sz="4000" dirty="0">
                <a:solidFill>
                  <a:schemeClr val="accent1">
                    <a:lumMod val="75000"/>
                  </a:schemeClr>
                </a:solidFill>
                <a:latin typeface="Arial" pitchFamily="34" charset="0"/>
                <a:ea typeface="Calibri" panose="020F0502020204030204" pitchFamily="34" charset="0"/>
                <a:cs typeface="Arial" pitchFamily="34" charset="0"/>
              </a:rPr>
              <a:t>sixth graders </a:t>
            </a:r>
            <a:r>
              <a:rPr lang="en-US" sz="4000" dirty="0" smtClean="0">
                <a:solidFill>
                  <a:schemeClr val="accent1">
                    <a:lumMod val="75000"/>
                  </a:schemeClr>
                </a:solidFill>
                <a:latin typeface="Arial" pitchFamily="34" charset="0"/>
                <a:ea typeface="Calibri" panose="020F0502020204030204" pitchFamily="34" charset="0"/>
                <a:cs typeface="Arial" pitchFamily="34" charset="0"/>
              </a:rPr>
              <a:t> in </a:t>
            </a:r>
            <a:r>
              <a:rPr lang="en-US" sz="4000" dirty="0">
                <a:solidFill>
                  <a:schemeClr val="accent1">
                    <a:lumMod val="75000"/>
                  </a:schemeClr>
                </a:solidFill>
                <a:latin typeface="Arial" pitchFamily="34" charset="0"/>
                <a:ea typeface="Calibri" panose="020F0502020204030204" pitchFamily="34" charset="0"/>
                <a:cs typeface="Arial" pitchFamily="34" charset="0"/>
              </a:rPr>
              <a:t>French speaking lessons. </a:t>
            </a:r>
            <a:endParaRPr lang="es-MX" sz="4000" dirty="0">
              <a:solidFill>
                <a:schemeClr val="accent1">
                  <a:lumMod val="75000"/>
                </a:schemeClr>
              </a:solidFill>
              <a:latin typeface="Arial" pitchFamily="34" charset="0"/>
              <a:ea typeface="Calibri" panose="020F0502020204030204" pitchFamily="34" charset="0"/>
              <a:cs typeface="Arial" pitchFamily="34" charset="0"/>
            </a:endParaRPr>
          </a:p>
          <a:p>
            <a:endParaRPr lang="es-MX" sz="4000" i="1" u="sng" dirty="0">
              <a:solidFill>
                <a:schemeClr val="accent1">
                  <a:lumMod val="75000"/>
                </a:schemeClr>
              </a:solidFill>
              <a:latin typeface="Arial" pitchFamily="34" charset="0"/>
              <a:cs typeface="Arial" pitchFamily="34" charset="0"/>
            </a:endParaRPr>
          </a:p>
        </p:txBody>
      </p:sp>
      <p:pic>
        <p:nvPicPr>
          <p:cNvPr id="6" name="5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125" y="188640"/>
            <a:ext cx="4020347" cy="633670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Diagrama"/>
          <p:cNvGraphicFramePr/>
          <p:nvPr>
            <p:extLst>
              <p:ext uri="{D42A27DB-BD31-4B8C-83A1-F6EECF244321}">
                <p14:modId xmlns:p14="http://schemas.microsoft.com/office/powerpoint/2010/main" val="2988497555"/>
              </p:ext>
            </p:extLst>
          </p:nvPr>
        </p:nvGraphicFramePr>
        <p:xfrm>
          <a:off x="827584" y="620688"/>
          <a:ext cx="7632848"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9625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897928"/>
            <a:ext cx="8460432" cy="4401205"/>
          </a:xfrm>
          <a:prstGeom prst="rect">
            <a:avLst/>
          </a:prstGeom>
        </p:spPr>
        <p:txBody>
          <a:bodyPr wrap="square">
            <a:spAutoFit/>
          </a:bodyPr>
          <a:lstStyle/>
          <a:p>
            <a:pPr lvl="0"/>
            <a:r>
              <a:rPr lang="fr-CA" sz="2800" b="1" i="1" u="sng" dirty="0">
                <a:solidFill>
                  <a:schemeClr val="accent1">
                    <a:lumMod val="75000"/>
                  </a:schemeClr>
                </a:solidFill>
                <a:latin typeface="Arial" pitchFamily="34" charset="0"/>
                <a:cs typeface="Arial" pitchFamily="34" charset="0"/>
              </a:rPr>
              <a:t>8. Le jeu du serpent</a:t>
            </a:r>
            <a:endParaRPr lang="es-MX" sz="2800" b="1" i="1" u="sng" dirty="0">
              <a:solidFill>
                <a:schemeClr val="accent1">
                  <a:lumMod val="75000"/>
                </a:schemeClr>
              </a:solidFill>
              <a:latin typeface="Arial" pitchFamily="34" charset="0"/>
              <a:cs typeface="Arial" pitchFamily="34" charset="0"/>
            </a:endParaRPr>
          </a:p>
          <a:p>
            <a:r>
              <a:rPr lang="fr-CA" sz="2800" b="1" dirty="0">
                <a:solidFill>
                  <a:schemeClr val="bg2">
                    <a:lumMod val="25000"/>
                  </a:schemeClr>
                </a:solidFill>
                <a:latin typeface="Arial" pitchFamily="34" charset="0"/>
                <a:cs typeface="Arial" pitchFamily="34" charset="0"/>
              </a:rPr>
              <a:t> </a:t>
            </a:r>
            <a:endParaRPr lang="es-MX" sz="2800" dirty="0">
              <a:solidFill>
                <a:schemeClr val="bg2">
                  <a:lumMod val="25000"/>
                </a:schemeClr>
              </a:solidFill>
              <a:latin typeface="Arial" pitchFamily="34" charset="0"/>
              <a:cs typeface="Arial" pitchFamily="34" charset="0"/>
            </a:endParaRPr>
          </a:p>
          <a:p>
            <a:pPr marL="457200" indent="-457200">
              <a:buFont typeface="Wingdings" pitchFamily="2" charset="2"/>
              <a:buChar char="Ø"/>
            </a:pPr>
            <a:r>
              <a:rPr lang="fr-CA" sz="2800" b="1" i="1" u="sng" dirty="0">
                <a:latin typeface="Arial" pitchFamily="34" charset="0"/>
                <a:cs typeface="Arial" pitchFamily="34" charset="0"/>
              </a:rPr>
              <a:t>Avant le jeu </a:t>
            </a:r>
            <a:r>
              <a:rPr lang="fr-CA" sz="2800" b="1" i="1" u="sng" dirty="0" smtClean="0">
                <a:latin typeface="Arial" pitchFamily="34" charset="0"/>
                <a:cs typeface="Arial" pitchFamily="34" charset="0"/>
              </a:rPr>
              <a:t>:</a:t>
            </a:r>
          </a:p>
          <a:p>
            <a:endParaRPr lang="es-MX" sz="2800" dirty="0">
              <a:latin typeface="Arial" pitchFamily="34" charset="0"/>
              <a:cs typeface="Arial" pitchFamily="34" charset="0"/>
            </a:endParaRPr>
          </a:p>
          <a:p>
            <a:pPr lvl="0"/>
            <a:r>
              <a:rPr lang="fr-CA" sz="2400" b="1" dirty="0">
                <a:latin typeface="Arial" pitchFamily="34" charset="0"/>
                <a:cs typeface="Arial" pitchFamily="34" charset="0"/>
              </a:rPr>
              <a:t>Unité 6: </a:t>
            </a:r>
            <a:r>
              <a:rPr lang="fr-CA" sz="2400" dirty="0">
                <a:latin typeface="Arial" pitchFamily="34" charset="0"/>
                <a:cs typeface="Arial" pitchFamily="34" charset="0"/>
              </a:rPr>
              <a:t>Qu’est-ce que vous faites dans la vie</a:t>
            </a:r>
            <a:r>
              <a:rPr lang="fr-CA" sz="2400" dirty="0" smtClean="0">
                <a:latin typeface="Arial" pitchFamily="34" charset="0"/>
                <a:cs typeface="Arial" pitchFamily="34" charset="0"/>
              </a:rPr>
              <a:t>?</a:t>
            </a:r>
          </a:p>
          <a:p>
            <a:pPr lvl="0"/>
            <a:endParaRPr lang="es-MX" sz="2400" dirty="0">
              <a:latin typeface="Arial" pitchFamily="34" charset="0"/>
              <a:cs typeface="Arial" pitchFamily="34" charset="0"/>
            </a:endParaRPr>
          </a:p>
          <a:p>
            <a:pPr lvl="0"/>
            <a:r>
              <a:rPr lang="fr-CA" sz="2400" b="1" dirty="0">
                <a:latin typeface="Arial" pitchFamily="34" charset="0"/>
                <a:cs typeface="Arial" pitchFamily="34" charset="0"/>
              </a:rPr>
              <a:t>Objectif du jeu : </a:t>
            </a:r>
            <a:endParaRPr lang="es-MX" sz="2400" dirty="0">
              <a:latin typeface="Arial" pitchFamily="34" charset="0"/>
              <a:cs typeface="Arial" pitchFamily="34" charset="0"/>
            </a:endParaRPr>
          </a:p>
          <a:p>
            <a:pPr algn="just"/>
            <a:r>
              <a:rPr lang="fr-CA" sz="2400" dirty="0">
                <a:latin typeface="Arial" pitchFamily="34" charset="0"/>
                <a:cs typeface="Arial" pitchFamily="34" charset="0"/>
              </a:rPr>
              <a:t>  </a:t>
            </a:r>
            <a:r>
              <a:rPr lang="fr-CA" sz="2400" dirty="0" smtClean="0">
                <a:latin typeface="Arial" pitchFamily="34" charset="0"/>
                <a:cs typeface="Arial" pitchFamily="34" charset="0"/>
              </a:rPr>
              <a:t>-</a:t>
            </a:r>
            <a:r>
              <a:rPr lang="fr-CA" sz="2400" dirty="0">
                <a:latin typeface="Arial" pitchFamily="34" charset="0"/>
                <a:cs typeface="Arial" pitchFamily="34" charset="0"/>
              </a:rPr>
              <a:t>intégrer les contenus abordés au fil </a:t>
            </a:r>
            <a:r>
              <a:rPr lang="fr-CA" sz="2400" dirty="0" smtClean="0">
                <a:latin typeface="Arial" pitchFamily="34" charset="0"/>
                <a:cs typeface="Arial" pitchFamily="34" charset="0"/>
              </a:rPr>
              <a:t>du   cours  </a:t>
            </a:r>
            <a:endParaRPr lang="es-MX" sz="2400" dirty="0">
              <a:latin typeface="Arial" pitchFamily="34" charset="0"/>
              <a:cs typeface="Arial" pitchFamily="34" charset="0"/>
            </a:endParaRPr>
          </a:p>
          <a:p>
            <a:pPr algn="just"/>
            <a:r>
              <a:rPr lang="fr-CA" sz="2400" dirty="0">
                <a:latin typeface="Arial" pitchFamily="34" charset="0"/>
                <a:cs typeface="Arial" pitchFamily="34" charset="0"/>
              </a:rPr>
              <a:t> </a:t>
            </a:r>
            <a:r>
              <a:rPr lang="fr-CA" sz="2400" dirty="0" smtClean="0">
                <a:latin typeface="Arial" pitchFamily="34" charset="0"/>
                <a:cs typeface="Arial" pitchFamily="34" charset="0"/>
              </a:rPr>
              <a:t> -</a:t>
            </a:r>
            <a:r>
              <a:rPr lang="fr-CA" sz="2400" dirty="0">
                <a:latin typeface="Arial" pitchFamily="34" charset="0"/>
                <a:cs typeface="Arial" pitchFamily="34" charset="0"/>
              </a:rPr>
              <a:t>renforcer des valeurs, des habitudes et des savoir-faire </a:t>
            </a:r>
            <a:endParaRPr lang="fr-CA" sz="2400" dirty="0" smtClean="0">
              <a:latin typeface="Arial" pitchFamily="34" charset="0"/>
              <a:cs typeface="Arial" pitchFamily="34" charset="0"/>
            </a:endParaRPr>
          </a:p>
          <a:p>
            <a:pPr algn="just"/>
            <a:endParaRPr lang="es-MX" sz="2400" dirty="0">
              <a:latin typeface="Arial" pitchFamily="34" charset="0"/>
              <a:cs typeface="Arial" pitchFamily="34" charset="0"/>
            </a:endParaRPr>
          </a:p>
          <a:p>
            <a:pPr lvl="0" algn="just"/>
            <a:r>
              <a:rPr lang="fr-CA" sz="2400" b="1" dirty="0">
                <a:latin typeface="Arial" pitchFamily="34" charset="0"/>
                <a:cs typeface="Arial" pitchFamily="34" charset="0"/>
              </a:rPr>
              <a:t>Durée </a:t>
            </a:r>
            <a:r>
              <a:rPr lang="fr-CA" sz="2400" b="1">
                <a:latin typeface="Arial" pitchFamily="34" charset="0"/>
                <a:cs typeface="Arial" pitchFamily="34" charset="0"/>
              </a:rPr>
              <a:t>:</a:t>
            </a:r>
            <a:r>
              <a:rPr lang="fr-CA" sz="2400">
                <a:latin typeface="Arial" pitchFamily="34" charset="0"/>
                <a:cs typeface="Arial" pitchFamily="34" charset="0"/>
              </a:rPr>
              <a:t> </a:t>
            </a:r>
            <a:r>
              <a:rPr lang="fr-CA" sz="2400" smtClean="0">
                <a:latin typeface="Arial" pitchFamily="34" charset="0"/>
                <a:cs typeface="Arial" pitchFamily="34" charset="0"/>
              </a:rPr>
              <a:t>45 </a:t>
            </a:r>
            <a:r>
              <a:rPr lang="fr-CA" sz="2400" dirty="0" smtClean="0">
                <a:latin typeface="Arial" pitchFamily="34" charset="0"/>
                <a:cs typeface="Arial" pitchFamily="34" charset="0"/>
              </a:rPr>
              <a:t>minutes</a:t>
            </a:r>
            <a:endParaRPr lang="es-MX" sz="2400" dirty="0">
              <a:latin typeface="Arial" pitchFamily="34" charset="0"/>
              <a:cs typeface="Arial" pitchFamily="34" charset="0"/>
            </a:endParaRPr>
          </a:p>
        </p:txBody>
      </p:sp>
      <p:sp>
        <p:nvSpPr>
          <p:cNvPr id="3" name="2 CuadroTexto"/>
          <p:cNvSpPr txBox="1"/>
          <p:nvPr/>
        </p:nvSpPr>
        <p:spPr>
          <a:xfrm>
            <a:off x="1907704" y="355303"/>
            <a:ext cx="9433048" cy="523220"/>
          </a:xfrm>
          <a:prstGeom prst="rect">
            <a:avLst/>
          </a:prstGeom>
          <a:noFill/>
        </p:spPr>
        <p:txBody>
          <a:bodyPr wrap="square" rtlCol="0">
            <a:spAutoFit/>
          </a:bodyPr>
          <a:lstStyle/>
          <a:p>
            <a:r>
              <a:rPr lang="es-ES" sz="2800" b="1" i="1" u="sng" dirty="0" smtClean="0">
                <a:solidFill>
                  <a:schemeClr val="accent1">
                    <a:lumMod val="75000"/>
                  </a:schemeClr>
                </a:solidFill>
                <a:latin typeface="Arial" pitchFamily="34" charset="0"/>
                <a:cs typeface="Arial" pitchFamily="34" charset="0"/>
              </a:rPr>
              <a:t> </a:t>
            </a:r>
            <a:r>
              <a:rPr lang="es-ES" sz="2800" b="1" i="1" u="sng" dirty="0" err="1" smtClean="0">
                <a:solidFill>
                  <a:schemeClr val="accent1">
                    <a:lumMod val="75000"/>
                  </a:schemeClr>
                </a:solidFill>
                <a:latin typeface="Arial" pitchFamily="34" charset="0"/>
                <a:cs typeface="Arial" pitchFamily="34" charset="0"/>
              </a:rPr>
              <a:t>One</a:t>
            </a:r>
            <a:r>
              <a:rPr lang="es-ES" sz="2800" b="1" i="1" u="sng" dirty="0" smtClean="0">
                <a:solidFill>
                  <a:schemeClr val="accent1">
                    <a:lumMod val="75000"/>
                  </a:schemeClr>
                </a:solidFill>
                <a:latin typeface="Arial" pitchFamily="34" charset="0"/>
                <a:cs typeface="Arial" pitchFamily="34" charset="0"/>
              </a:rPr>
              <a:t> </a:t>
            </a:r>
            <a:r>
              <a:rPr lang="es-ES" sz="2800" b="1" i="1" u="sng" dirty="0" err="1">
                <a:solidFill>
                  <a:schemeClr val="accent1">
                    <a:lumMod val="75000"/>
                  </a:schemeClr>
                </a:solidFill>
                <a:latin typeface="Arial" pitchFamily="34" charset="0"/>
                <a:cs typeface="Arial" pitchFamily="34" charset="0"/>
              </a:rPr>
              <a:t>example</a:t>
            </a:r>
            <a:r>
              <a:rPr lang="es-ES" sz="2800" b="1" i="1" u="sng" dirty="0">
                <a:solidFill>
                  <a:schemeClr val="accent1">
                    <a:lumMod val="75000"/>
                  </a:schemeClr>
                </a:solidFill>
                <a:latin typeface="Arial" pitchFamily="34" charset="0"/>
                <a:cs typeface="Arial" pitchFamily="34" charset="0"/>
              </a:rPr>
              <a:t> of </a:t>
            </a:r>
            <a:r>
              <a:rPr lang="es-ES" sz="2800" b="1" i="1" u="sng" dirty="0" err="1">
                <a:solidFill>
                  <a:schemeClr val="accent1">
                    <a:lumMod val="75000"/>
                  </a:schemeClr>
                </a:solidFill>
                <a:latin typeface="Arial" pitchFamily="34" charset="0"/>
                <a:cs typeface="Arial" pitchFamily="34" charset="0"/>
              </a:rPr>
              <a:t>the</a:t>
            </a:r>
            <a:r>
              <a:rPr lang="es-ES" sz="2800" b="1" i="1" u="sng" dirty="0">
                <a:solidFill>
                  <a:schemeClr val="accent1">
                    <a:lumMod val="75000"/>
                  </a:schemeClr>
                </a:solidFill>
                <a:latin typeface="Arial" pitchFamily="34" charset="0"/>
                <a:cs typeface="Arial" pitchFamily="34" charset="0"/>
              </a:rPr>
              <a:t> </a:t>
            </a:r>
            <a:r>
              <a:rPr lang="es-ES" sz="2800" b="1" i="1" u="sng" dirty="0" err="1">
                <a:solidFill>
                  <a:schemeClr val="accent1">
                    <a:lumMod val="75000"/>
                  </a:schemeClr>
                </a:solidFill>
                <a:latin typeface="Arial" pitchFamily="34" charset="0"/>
                <a:cs typeface="Arial" pitchFamily="34" charset="0"/>
              </a:rPr>
              <a:t>proposal</a:t>
            </a:r>
            <a:endParaRPr lang="es-ES" sz="2800" b="1" i="1" u="sng" dirty="0">
              <a:solidFill>
                <a:schemeClr val="accent1">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26250646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211960" y="69012"/>
            <a:ext cx="4572000" cy="5693866"/>
          </a:xfrm>
          <a:prstGeom prst="rect">
            <a:avLst/>
          </a:prstGeom>
        </p:spPr>
        <p:txBody>
          <a:bodyPr>
            <a:spAutoFit/>
          </a:bodyPr>
          <a:lstStyle/>
          <a:p>
            <a:pPr lvl="0"/>
            <a:r>
              <a:rPr lang="fr-CA" sz="2000" b="1" dirty="0" smtClean="0">
                <a:latin typeface="Arial" pitchFamily="34" charset="0"/>
                <a:cs typeface="Arial" pitchFamily="34" charset="0"/>
              </a:rPr>
              <a:t>Contenus </a:t>
            </a:r>
            <a:r>
              <a:rPr lang="fr-CA" sz="2000" b="1" dirty="0">
                <a:latin typeface="Arial" pitchFamily="34" charset="0"/>
                <a:cs typeface="Arial" pitchFamily="34" charset="0"/>
              </a:rPr>
              <a:t>linguistiques : </a:t>
            </a:r>
            <a:endParaRPr lang="fr-CA" sz="2000" b="1" dirty="0" smtClean="0">
              <a:latin typeface="Arial" pitchFamily="34" charset="0"/>
              <a:cs typeface="Arial" pitchFamily="34" charset="0"/>
            </a:endParaRPr>
          </a:p>
          <a:p>
            <a:pPr lvl="0"/>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-Pronoms </a:t>
            </a:r>
            <a:r>
              <a:rPr lang="fr-CA" sz="2000" dirty="0">
                <a:latin typeface="Arial" pitchFamily="34" charset="0"/>
                <a:cs typeface="Arial" pitchFamily="34" charset="0"/>
              </a:rPr>
              <a:t>personnels sujets </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-Salutations </a:t>
            </a:r>
            <a:r>
              <a:rPr lang="fr-CA" sz="2000" dirty="0">
                <a:latin typeface="Arial" pitchFamily="34" charset="0"/>
                <a:cs typeface="Arial" pitchFamily="34" charset="0"/>
              </a:rPr>
              <a:t>et adieux </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-Accent </a:t>
            </a:r>
            <a:r>
              <a:rPr lang="fr-CA" sz="2000" dirty="0">
                <a:latin typeface="Arial" pitchFamily="34" charset="0"/>
                <a:cs typeface="Arial" pitchFamily="34" charset="0"/>
              </a:rPr>
              <a:t>phonétique </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-Pronoms </a:t>
            </a:r>
            <a:r>
              <a:rPr lang="fr-CA" sz="2000" dirty="0">
                <a:latin typeface="Arial" pitchFamily="34" charset="0"/>
                <a:cs typeface="Arial" pitchFamily="34" charset="0"/>
              </a:rPr>
              <a:t>et verbes réfléchis </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-Verbes </a:t>
            </a:r>
            <a:r>
              <a:rPr lang="fr-CA" sz="2000" dirty="0">
                <a:latin typeface="Arial" pitchFamily="34" charset="0"/>
                <a:cs typeface="Arial" pitchFamily="34" charset="0"/>
              </a:rPr>
              <a:t>: être, appeler, travailler</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-Les </a:t>
            </a:r>
            <a:r>
              <a:rPr lang="fr-CA" sz="2000" dirty="0">
                <a:latin typeface="Arial" pitchFamily="34" charset="0"/>
                <a:cs typeface="Arial" pitchFamily="34" charset="0"/>
              </a:rPr>
              <a:t>chiffres</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-Structure </a:t>
            </a:r>
            <a:r>
              <a:rPr lang="fr-CA" sz="2000" dirty="0">
                <a:latin typeface="Arial" pitchFamily="34" charset="0"/>
                <a:cs typeface="Arial" pitchFamily="34" charset="0"/>
              </a:rPr>
              <a:t>:"Il est…"</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-Articles </a:t>
            </a:r>
            <a:r>
              <a:rPr lang="fr-CA" sz="2000" dirty="0">
                <a:latin typeface="Arial" pitchFamily="34" charset="0"/>
                <a:cs typeface="Arial" pitchFamily="34" charset="0"/>
              </a:rPr>
              <a:t>définis </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-Adjectifs </a:t>
            </a:r>
            <a:r>
              <a:rPr lang="fr-CA" sz="2000" dirty="0">
                <a:latin typeface="Arial" pitchFamily="34" charset="0"/>
                <a:cs typeface="Arial" pitchFamily="34" charset="0"/>
              </a:rPr>
              <a:t>possessifs </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-Membres </a:t>
            </a:r>
            <a:r>
              <a:rPr lang="fr-CA" sz="2000" dirty="0">
                <a:latin typeface="Arial" pitchFamily="34" charset="0"/>
                <a:cs typeface="Arial" pitchFamily="34" charset="0"/>
              </a:rPr>
              <a:t>de la famille </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-Préposition </a:t>
            </a:r>
            <a:r>
              <a:rPr lang="fr-CA" sz="2000" dirty="0">
                <a:latin typeface="Arial" pitchFamily="34" charset="0"/>
                <a:cs typeface="Arial" pitchFamily="34" charset="0"/>
              </a:rPr>
              <a:t>avec</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-Professions </a:t>
            </a:r>
            <a:r>
              <a:rPr lang="fr-CA" sz="2000" dirty="0">
                <a:latin typeface="Arial" pitchFamily="34" charset="0"/>
                <a:cs typeface="Arial" pitchFamily="34" charset="0"/>
              </a:rPr>
              <a:t>et métiers </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-Prononciation </a:t>
            </a:r>
            <a:r>
              <a:rPr lang="fr-CA" sz="2000" dirty="0">
                <a:latin typeface="Arial" pitchFamily="34" charset="0"/>
                <a:cs typeface="Arial" pitchFamily="34" charset="0"/>
              </a:rPr>
              <a:t>des sons : /œ/, /r/, /y/, /e/, /ã/, /u/, le son /Ø/ en position finale </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-Intonation </a:t>
            </a:r>
            <a:r>
              <a:rPr lang="fr-CA" sz="2000" dirty="0">
                <a:latin typeface="Arial" pitchFamily="34" charset="0"/>
                <a:cs typeface="Arial" pitchFamily="34" charset="0"/>
              </a:rPr>
              <a:t>montante et descendante</a:t>
            </a:r>
            <a:endParaRPr lang="es-MX" sz="2000" dirty="0">
              <a:latin typeface="Arial" pitchFamily="34" charset="0"/>
              <a:cs typeface="Arial" pitchFamily="34" charset="0"/>
            </a:endParaRPr>
          </a:p>
          <a:p>
            <a:pPr lvl="0"/>
            <a:r>
              <a:rPr lang="fr-CA" sz="2000" dirty="0" smtClean="0">
                <a:latin typeface="Arial" pitchFamily="34" charset="0"/>
                <a:cs typeface="Arial" pitchFamily="34" charset="0"/>
              </a:rPr>
              <a:t>-La </a:t>
            </a:r>
            <a:r>
              <a:rPr lang="fr-CA" sz="2000" dirty="0">
                <a:latin typeface="Arial" pitchFamily="34" charset="0"/>
                <a:cs typeface="Arial" pitchFamily="34" charset="0"/>
              </a:rPr>
              <a:t>liaison et </a:t>
            </a:r>
            <a:r>
              <a:rPr lang="fr-CA" sz="2000" dirty="0" smtClean="0">
                <a:latin typeface="Arial" pitchFamily="34" charset="0"/>
                <a:cs typeface="Arial" pitchFamily="34" charset="0"/>
              </a:rPr>
              <a:t>l’élisio</a:t>
            </a:r>
            <a:r>
              <a:rPr lang="fr-CA" sz="2400" dirty="0" smtClean="0">
                <a:latin typeface="Arial" pitchFamily="34" charset="0"/>
                <a:cs typeface="Arial" pitchFamily="34" charset="0"/>
              </a:rPr>
              <a:t>n</a:t>
            </a:r>
            <a:endParaRPr lang="es-MX" sz="2400" dirty="0">
              <a:latin typeface="Arial" pitchFamily="34" charset="0"/>
              <a:cs typeface="Arial" pitchFamily="34" charset="0"/>
            </a:endParaRPr>
          </a:p>
        </p:txBody>
      </p:sp>
      <p:sp>
        <p:nvSpPr>
          <p:cNvPr id="3" name="2 Rectángulo"/>
          <p:cNvSpPr/>
          <p:nvPr/>
        </p:nvSpPr>
        <p:spPr>
          <a:xfrm>
            <a:off x="20394" y="404664"/>
            <a:ext cx="4572000" cy="2862322"/>
          </a:xfrm>
          <a:prstGeom prst="rect">
            <a:avLst/>
          </a:prstGeom>
        </p:spPr>
        <p:txBody>
          <a:bodyPr>
            <a:spAutoFit/>
          </a:bodyPr>
          <a:lstStyle/>
          <a:p>
            <a:pPr lvl="0"/>
            <a:r>
              <a:rPr lang="fr-CA" sz="2000" b="1" dirty="0">
                <a:latin typeface="Arial" pitchFamily="34" charset="0"/>
                <a:cs typeface="Arial" pitchFamily="34" charset="0"/>
              </a:rPr>
              <a:t>Contenus communicatifs :</a:t>
            </a:r>
            <a:r>
              <a:rPr lang="fr-CA" sz="2000" dirty="0">
                <a:latin typeface="Arial" pitchFamily="34" charset="0"/>
                <a:cs typeface="Arial" pitchFamily="34" charset="0"/>
              </a:rPr>
              <a:t> </a:t>
            </a:r>
            <a:endParaRPr lang="fr-CA" sz="2000" dirty="0" smtClean="0">
              <a:latin typeface="Arial" pitchFamily="34" charset="0"/>
              <a:cs typeface="Arial" pitchFamily="34" charset="0"/>
            </a:endParaRPr>
          </a:p>
          <a:p>
            <a:pPr lvl="0"/>
            <a:endParaRPr lang="es-MX" sz="2000" dirty="0">
              <a:latin typeface="Arial" pitchFamily="34" charset="0"/>
              <a:cs typeface="Arial" pitchFamily="34" charset="0"/>
            </a:endParaRPr>
          </a:p>
          <a:p>
            <a:pPr lvl="0"/>
            <a:r>
              <a:rPr lang="fr-FR" sz="2000" dirty="0" smtClean="0">
                <a:latin typeface="Arial" pitchFamily="34" charset="0"/>
                <a:cs typeface="Arial" pitchFamily="34" charset="0"/>
              </a:rPr>
              <a:t>-Saluer </a:t>
            </a:r>
            <a:endParaRPr lang="es-MX" sz="2000" dirty="0">
              <a:latin typeface="Arial" pitchFamily="34" charset="0"/>
              <a:cs typeface="Arial" pitchFamily="34" charset="0"/>
            </a:endParaRPr>
          </a:p>
          <a:p>
            <a:pPr lvl="0"/>
            <a:r>
              <a:rPr lang="fr-FR" sz="2000" dirty="0" smtClean="0">
                <a:latin typeface="Arial" pitchFamily="34" charset="0"/>
                <a:cs typeface="Arial" pitchFamily="34" charset="0"/>
              </a:rPr>
              <a:t>-Prendre </a:t>
            </a:r>
            <a:r>
              <a:rPr lang="fr-FR" sz="2000" dirty="0">
                <a:latin typeface="Arial" pitchFamily="34" charset="0"/>
                <a:cs typeface="Arial" pitchFamily="34" charset="0"/>
              </a:rPr>
              <a:t>congé </a:t>
            </a:r>
            <a:endParaRPr lang="es-MX" sz="2000" dirty="0">
              <a:latin typeface="Arial" pitchFamily="34" charset="0"/>
              <a:cs typeface="Arial" pitchFamily="34" charset="0"/>
            </a:endParaRPr>
          </a:p>
          <a:p>
            <a:pPr lvl="0"/>
            <a:r>
              <a:rPr lang="fr-FR" sz="2000" dirty="0" smtClean="0">
                <a:latin typeface="Arial" pitchFamily="34" charset="0"/>
                <a:cs typeface="Arial" pitchFamily="34" charset="0"/>
              </a:rPr>
              <a:t>-Les </a:t>
            </a:r>
            <a:r>
              <a:rPr lang="fr-FR" sz="2000" dirty="0">
                <a:latin typeface="Arial" pitchFamily="34" charset="0"/>
                <a:cs typeface="Arial" pitchFamily="34" charset="0"/>
              </a:rPr>
              <a:t>expressions de politesse</a:t>
            </a:r>
            <a:endParaRPr lang="es-MX" sz="2000" dirty="0">
              <a:latin typeface="Arial" pitchFamily="34" charset="0"/>
              <a:cs typeface="Arial" pitchFamily="34" charset="0"/>
            </a:endParaRPr>
          </a:p>
          <a:p>
            <a:pPr lvl="0"/>
            <a:r>
              <a:rPr lang="fr-FR" sz="2000" dirty="0" smtClean="0">
                <a:latin typeface="Arial" pitchFamily="34" charset="0"/>
                <a:cs typeface="Arial" pitchFamily="34" charset="0"/>
              </a:rPr>
              <a:t>-Se </a:t>
            </a:r>
            <a:r>
              <a:rPr lang="fr-FR" sz="2000" dirty="0">
                <a:latin typeface="Arial" pitchFamily="34" charset="0"/>
                <a:cs typeface="Arial" pitchFamily="34" charset="0"/>
              </a:rPr>
              <a:t>présenter </a:t>
            </a:r>
            <a:endParaRPr lang="es-MX" sz="2000" dirty="0">
              <a:latin typeface="Arial" pitchFamily="34" charset="0"/>
              <a:cs typeface="Arial" pitchFamily="34" charset="0"/>
            </a:endParaRPr>
          </a:p>
          <a:p>
            <a:pPr lvl="0"/>
            <a:r>
              <a:rPr lang="fr-FR" sz="2000" dirty="0" smtClean="0">
                <a:latin typeface="Arial" pitchFamily="34" charset="0"/>
                <a:cs typeface="Arial" pitchFamily="34" charset="0"/>
              </a:rPr>
              <a:t>-Demander </a:t>
            </a:r>
            <a:r>
              <a:rPr lang="fr-FR" sz="2000" dirty="0">
                <a:latin typeface="Arial" pitchFamily="34" charset="0"/>
                <a:cs typeface="Arial" pitchFamily="34" charset="0"/>
              </a:rPr>
              <a:t>et dire l’heure</a:t>
            </a:r>
            <a:endParaRPr lang="es-MX" sz="2000" dirty="0">
              <a:latin typeface="Arial" pitchFamily="34" charset="0"/>
              <a:cs typeface="Arial" pitchFamily="34" charset="0"/>
            </a:endParaRPr>
          </a:p>
          <a:p>
            <a:pPr lvl="0"/>
            <a:r>
              <a:rPr lang="fr-FR" sz="2000" dirty="0" smtClean="0">
                <a:latin typeface="Arial" pitchFamily="34" charset="0"/>
                <a:cs typeface="Arial" pitchFamily="34" charset="0"/>
              </a:rPr>
              <a:t>-Parler </a:t>
            </a:r>
            <a:r>
              <a:rPr lang="fr-FR" sz="2000" dirty="0">
                <a:latin typeface="Arial" pitchFamily="34" charset="0"/>
                <a:cs typeface="Arial" pitchFamily="34" charset="0"/>
              </a:rPr>
              <a:t>des membres de la famille </a:t>
            </a:r>
            <a:endParaRPr lang="es-MX" sz="2000" dirty="0">
              <a:latin typeface="Arial" pitchFamily="34" charset="0"/>
              <a:cs typeface="Arial" pitchFamily="34" charset="0"/>
            </a:endParaRPr>
          </a:p>
          <a:p>
            <a:pPr lvl="0"/>
            <a:r>
              <a:rPr lang="fr-FR" sz="2000" dirty="0" smtClean="0">
                <a:latin typeface="Arial" pitchFamily="34" charset="0"/>
                <a:cs typeface="Arial" pitchFamily="34" charset="0"/>
              </a:rPr>
              <a:t>-Parler </a:t>
            </a:r>
            <a:r>
              <a:rPr lang="fr-FR" sz="2000" dirty="0">
                <a:latin typeface="Arial" pitchFamily="34" charset="0"/>
                <a:cs typeface="Arial" pitchFamily="34" charset="0"/>
              </a:rPr>
              <a:t>des professions</a:t>
            </a:r>
            <a:endParaRPr lang="es-MX" sz="2000" dirty="0">
              <a:latin typeface="Arial" pitchFamily="34" charset="0"/>
              <a:cs typeface="Arial" pitchFamily="34" charset="0"/>
            </a:endParaRPr>
          </a:p>
        </p:txBody>
      </p:sp>
      <p:sp>
        <p:nvSpPr>
          <p:cNvPr id="4" name="3 Rectángulo"/>
          <p:cNvSpPr/>
          <p:nvPr/>
        </p:nvSpPr>
        <p:spPr>
          <a:xfrm>
            <a:off x="51373" y="4029165"/>
            <a:ext cx="4160587" cy="1631216"/>
          </a:xfrm>
          <a:prstGeom prst="rect">
            <a:avLst/>
          </a:prstGeom>
        </p:spPr>
        <p:txBody>
          <a:bodyPr wrap="square">
            <a:spAutoFit/>
          </a:bodyPr>
          <a:lstStyle/>
          <a:p>
            <a:pPr lvl="0"/>
            <a:r>
              <a:rPr lang="fr-CA" sz="2000" b="1" dirty="0">
                <a:latin typeface="Arial" pitchFamily="34" charset="0"/>
                <a:cs typeface="Arial" pitchFamily="34" charset="0"/>
              </a:rPr>
              <a:t>Outils :</a:t>
            </a:r>
            <a:r>
              <a:rPr lang="fr-CA" sz="2000" dirty="0">
                <a:latin typeface="Arial" pitchFamily="34" charset="0"/>
                <a:cs typeface="Arial" pitchFamily="34" charset="0"/>
              </a:rPr>
              <a:t> des tableaux, des cartes, des dés, des  pions, une pièce de monnaie</a:t>
            </a:r>
          </a:p>
          <a:p>
            <a:pPr lvl="0"/>
            <a:endParaRPr lang="es-MX" sz="2000" dirty="0">
              <a:latin typeface="Arial" pitchFamily="34" charset="0"/>
              <a:cs typeface="Arial" pitchFamily="34" charset="0"/>
            </a:endParaRPr>
          </a:p>
          <a:p>
            <a:pPr lvl="0"/>
            <a:r>
              <a:rPr lang="fr-CA" sz="2000" b="1" dirty="0">
                <a:latin typeface="Arial" pitchFamily="34" charset="0"/>
                <a:cs typeface="Arial" pitchFamily="34" charset="0"/>
              </a:rPr>
              <a:t>Lieu :</a:t>
            </a:r>
            <a:r>
              <a:rPr lang="fr-CA" sz="2000" dirty="0">
                <a:latin typeface="Arial" pitchFamily="34" charset="0"/>
                <a:cs typeface="Arial" pitchFamily="34" charset="0"/>
              </a:rPr>
              <a:t> salle de classe</a:t>
            </a:r>
          </a:p>
        </p:txBody>
      </p:sp>
    </p:spTree>
    <p:extLst>
      <p:ext uri="{BB962C8B-B14F-4D97-AF65-F5344CB8AC3E}">
        <p14:creationId xmlns:p14="http://schemas.microsoft.com/office/powerpoint/2010/main" val="2692279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Maria Julia\Desktop\libros\images (6).jpg"/>
          <p:cNvPicPr>
            <a:picLocks noChangeAspect="1" noChangeArrowheads="1"/>
          </p:cNvPicPr>
          <p:nvPr/>
        </p:nvPicPr>
        <p:blipFill>
          <a:blip r:embed="rId2" cstate="print">
            <a:clrChange>
              <a:clrFrom>
                <a:srgbClr val="FFF4E0"/>
              </a:clrFrom>
              <a:clrTo>
                <a:srgbClr val="FFF4E0">
                  <a:alpha val="0"/>
                </a:srgbClr>
              </a:clrTo>
            </a:clrChange>
            <a:extLst>
              <a:ext uri="{28A0092B-C50C-407E-A947-70E740481C1C}">
                <a14:useLocalDpi xmlns:a14="http://schemas.microsoft.com/office/drawing/2010/main" val="0"/>
              </a:ext>
            </a:extLst>
          </a:blip>
          <a:srcRect/>
          <a:stretch>
            <a:fillRect/>
          </a:stretch>
        </p:blipFill>
        <p:spPr bwMode="auto">
          <a:xfrm>
            <a:off x="27344" y="0"/>
            <a:ext cx="9116656" cy="6858000"/>
          </a:xfrm>
          <a:prstGeom prst="rect">
            <a:avLst/>
          </a:prstGeom>
          <a:solidFill>
            <a:srgbClr val="FFFFFF">
              <a:shade val="85000"/>
            </a:srgbClr>
          </a:solidFill>
          <a:ln w="88900" cap="sq">
            <a:solidFill>
              <a:srgbClr val="FFFFFF"/>
            </a:solidFill>
            <a:miter lim="800000"/>
          </a:ln>
          <a:effectLst>
            <a:glow rad="127000">
              <a:schemeClr val="accent1">
                <a:alpha val="47000"/>
              </a:schemeClr>
            </a:glow>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 name="2 Rectángulo"/>
          <p:cNvSpPr/>
          <p:nvPr/>
        </p:nvSpPr>
        <p:spPr>
          <a:xfrm>
            <a:off x="2296662" y="740867"/>
            <a:ext cx="4572000" cy="2677656"/>
          </a:xfrm>
          <a:prstGeom prst="rect">
            <a:avLst/>
          </a:prstGeom>
        </p:spPr>
        <p:txBody>
          <a:bodyPr>
            <a:spAutoFit/>
          </a:bodyPr>
          <a:lstStyle/>
          <a:p>
            <a:pPr algn="ctr"/>
            <a:r>
              <a:rPr lang="en-US" sz="2400" b="1" dirty="0">
                <a:solidFill>
                  <a:srgbClr val="FFFF00"/>
                </a:solidFill>
                <a:latin typeface="Arial" pitchFamily="34" charset="0"/>
                <a:cs typeface="Arial" pitchFamily="34" charset="0"/>
              </a:rPr>
              <a:t>TELL ME, I’LL FORGET.</a:t>
            </a:r>
            <a:endParaRPr lang="es-MX" sz="2400" b="1" dirty="0">
              <a:solidFill>
                <a:srgbClr val="FFFF00"/>
              </a:solidFill>
              <a:latin typeface="Arial" pitchFamily="34" charset="0"/>
              <a:cs typeface="Arial" pitchFamily="34" charset="0"/>
            </a:endParaRPr>
          </a:p>
          <a:p>
            <a:pPr algn="ctr"/>
            <a:r>
              <a:rPr lang="en-US" sz="2400" b="1" dirty="0">
                <a:solidFill>
                  <a:srgbClr val="FFFF00"/>
                </a:solidFill>
                <a:latin typeface="Arial" pitchFamily="34" charset="0"/>
                <a:cs typeface="Arial" pitchFamily="34" charset="0"/>
              </a:rPr>
              <a:t>SHOW ME, AND I MAY REMEMBER.</a:t>
            </a:r>
            <a:endParaRPr lang="es-MX" sz="2400" b="1" dirty="0">
              <a:solidFill>
                <a:srgbClr val="FFFF00"/>
              </a:solidFill>
              <a:latin typeface="Arial" pitchFamily="34" charset="0"/>
              <a:cs typeface="Arial" pitchFamily="34" charset="0"/>
            </a:endParaRPr>
          </a:p>
          <a:p>
            <a:pPr algn="ctr"/>
            <a:r>
              <a:rPr lang="en-US" sz="2400" b="1" dirty="0">
                <a:solidFill>
                  <a:srgbClr val="FFFF00"/>
                </a:solidFill>
                <a:latin typeface="Arial" pitchFamily="34" charset="0"/>
                <a:cs typeface="Arial" pitchFamily="34" charset="0"/>
              </a:rPr>
              <a:t>BUT INVOLVE ME AND I’LL UNDERSTAND</a:t>
            </a:r>
            <a:endParaRPr lang="es-MX" sz="2400" b="1" dirty="0">
              <a:solidFill>
                <a:srgbClr val="FFFF00"/>
              </a:solidFill>
              <a:latin typeface="Arial" pitchFamily="34" charset="0"/>
              <a:cs typeface="Arial" pitchFamily="34" charset="0"/>
            </a:endParaRPr>
          </a:p>
          <a:p>
            <a:pPr algn="ctr"/>
            <a:r>
              <a:rPr lang="en-US" sz="2400" b="1" dirty="0">
                <a:solidFill>
                  <a:srgbClr val="FFFF00"/>
                </a:solidFill>
                <a:latin typeface="Arial" pitchFamily="34" charset="0"/>
                <a:cs typeface="Arial" pitchFamily="34" charset="0"/>
              </a:rPr>
              <a:t>                                 </a:t>
            </a:r>
            <a:r>
              <a:rPr lang="en-US" sz="2400" b="1" dirty="0">
                <a:solidFill>
                  <a:schemeClr val="bg1"/>
                </a:solidFill>
                <a:latin typeface="Arial" pitchFamily="34" charset="0"/>
                <a:cs typeface="Arial" pitchFamily="34" charset="0"/>
              </a:rPr>
              <a:t>                                            </a:t>
            </a:r>
            <a:r>
              <a:rPr lang="en-US" sz="2400" b="1" dirty="0">
                <a:solidFill>
                  <a:srgbClr val="FFFF00"/>
                </a:solidFill>
                <a:latin typeface="Arial" pitchFamily="34" charset="0"/>
                <a:cs typeface="Arial" pitchFamily="34" charset="0"/>
              </a:rPr>
              <a:t>Asian Proverb</a:t>
            </a:r>
            <a:endParaRPr lang="es-MX" sz="2400" b="1" dirty="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1108942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3992" y="0"/>
            <a:ext cx="8064896" cy="5724644"/>
          </a:xfrm>
          <a:prstGeom prst="rect">
            <a:avLst/>
          </a:prstGeom>
        </p:spPr>
        <p:txBody>
          <a:bodyPr wrap="square">
            <a:spAutoFit/>
          </a:bodyPr>
          <a:lstStyle/>
          <a:p>
            <a:pPr lvl="0"/>
            <a:endParaRPr lang="fr-CA" sz="2400" dirty="0">
              <a:latin typeface="Arial" pitchFamily="34" charset="0"/>
              <a:cs typeface="Arial" pitchFamily="34" charset="0"/>
            </a:endParaRPr>
          </a:p>
          <a:p>
            <a:pPr lvl="0" algn="just" fontAlgn="base"/>
            <a:r>
              <a:rPr lang="fr-CA" b="1" dirty="0">
                <a:latin typeface="Arial" pitchFamily="34" charset="0"/>
                <a:cs typeface="Arial" pitchFamily="34" charset="0"/>
              </a:rPr>
              <a:t>Réglementation :</a:t>
            </a:r>
            <a:endParaRPr lang="es-MX" dirty="0">
              <a:latin typeface="Arial" pitchFamily="34" charset="0"/>
              <a:cs typeface="Arial" pitchFamily="34" charset="0"/>
            </a:endParaRPr>
          </a:p>
          <a:p>
            <a:pPr lvl="0" algn="just" fontAlgn="base"/>
            <a:r>
              <a:rPr lang="fr-FR" dirty="0" smtClean="0">
                <a:latin typeface="Arial" pitchFamily="34" charset="0"/>
                <a:cs typeface="Arial" pitchFamily="34" charset="0"/>
              </a:rPr>
              <a:t>-</a:t>
            </a:r>
            <a:r>
              <a:rPr lang="fr-FR" dirty="0">
                <a:latin typeface="Arial" pitchFamily="34" charset="0"/>
                <a:cs typeface="Arial" pitchFamily="34" charset="0"/>
              </a:rPr>
              <a:t>Si le couple, un membre du couple, ou  les couples déjà éliminés parlent à haute voix.</a:t>
            </a:r>
            <a:endParaRPr lang="es-MX" dirty="0">
              <a:latin typeface="Arial" pitchFamily="34" charset="0"/>
              <a:cs typeface="Arial" pitchFamily="34" charset="0"/>
            </a:endParaRPr>
          </a:p>
          <a:p>
            <a:pPr lvl="0" algn="just"/>
            <a:r>
              <a:rPr lang="fr-FR" dirty="0" smtClean="0">
                <a:latin typeface="Arial" pitchFamily="34" charset="0"/>
                <a:cs typeface="Arial" pitchFamily="34" charset="0"/>
              </a:rPr>
              <a:t>-Si </a:t>
            </a:r>
            <a:r>
              <a:rPr lang="fr-FR" dirty="0">
                <a:latin typeface="Arial" pitchFamily="34" charset="0"/>
                <a:cs typeface="Arial" pitchFamily="34" charset="0"/>
              </a:rPr>
              <a:t>les couples déjà éliminés disent la réponse </a:t>
            </a:r>
            <a:r>
              <a:rPr lang="fr-CA" dirty="0">
                <a:latin typeface="Arial" pitchFamily="34" charset="0"/>
                <a:cs typeface="Arial" pitchFamily="34" charset="0"/>
              </a:rPr>
              <a:t>à</a:t>
            </a:r>
            <a:r>
              <a:rPr lang="fr-FR" dirty="0">
                <a:latin typeface="Arial" pitchFamily="34" charset="0"/>
                <a:cs typeface="Arial" pitchFamily="34" charset="0"/>
              </a:rPr>
              <a:t> un autre camarade.</a:t>
            </a:r>
            <a:endParaRPr lang="es-MX" dirty="0">
              <a:latin typeface="Arial" pitchFamily="34" charset="0"/>
              <a:cs typeface="Arial" pitchFamily="34" charset="0"/>
            </a:endParaRPr>
          </a:p>
          <a:p>
            <a:pPr lvl="0" algn="just"/>
            <a:r>
              <a:rPr lang="fr-FR" dirty="0" smtClean="0">
                <a:latin typeface="Arial" pitchFamily="34" charset="0"/>
                <a:cs typeface="Arial" pitchFamily="34" charset="0"/>
              </a:rPr>
              <a:t>-Si </a:t>
            </a:r>
            <a:r>
              <a:rPr lang="fr-FR" dirty="0">
                <a:latin typeface="Arial" pitchFamily="34" charset="0"/>
                <a:cs typeface="Arial" pitchFamily="34" charset="0"/>
              </a:rPr>
              <a:t>le couple ou un membre du couple ne connaît pas la réponse. </a:t>
            </a:r>
            <a:endParaRPr lang="es-MX" dirty="0">
              <a:latin typeface="Arial" pitchFamily="34" charset="0"/>
              <a:cs typeface="Arial" pitchFamily="34" charset="0"/>
            </a:endParaRPr>
          </a:p>
          <a:p>
            <a:pPr lvl="0" algn="just"/>
            <a:r>
              <a:rPr lang="fr-FR" dirty="0" smtClean="0">
                <a:latin typeface="Arial" pitchFamily="34" charset="0"/>
                <a:cs typeface="Arial" pitchFamily="34" charset="0"/>
              </a:rPr>
              <a:t>-Si </a:t>
            </a:r>
            <a:r>
              <a:rPr lang="fr-FR" dirty="0">
                <a:latin typeface="Arial" pitchFamily="34" charset="0"/>
                <a:cs typeface="Arial" pitchFamily="34" charset="0"/>
              </a:rPr>
              <a:t>le couple ou un membre du couple ne fait pas attention à l´activité. </a:t>
            </a:r>
            <a:endParaRPr lang="es-MX" dirty="0">
              <a:latin typeface="Arial" pitchFamily="34" charset="0"/>
              <a:cs typeface="Arial" pitchFamily="34" charset="0"/>
            </a:endParaRPr>
          </a:p>
          <a:p>
            <a:pPr lvl="0" algn="just"/>
            <a:r>
              <a:rPr lang="fr-CA" dirty="0" smtClean="0">
                <a:latin typeface="Arial" pitchFamily="34" charset="0"/>
                <a:cs typeface="Arial" pitchFamily="34" charset="0"/>
              </a:rPr>
              <a:t>-Le </a:t>
            </a:r>
            <a:r>
              <a:rPr lang="fr-CA" dirty="0">
                <a:latin typeface="Arial" pitchFamily="34" charset="0"/>
                <a:cs typeface="Arial" pitchFamily="34" charset="0"/>
              </a:rPr>
              <a:t>couple</a:t>
            </a:r>
            <a:r>
              <a:rPr lang="fr-FR" dirty="0">
                <a:latin typeface="Arial" pitchFamily="34" charset="0"/>
                <a:cs typeface="Arial" pitchFamily="34" charset="0"/>
              </a:rPr>
              <a:t> recevra la moitié des points si les apprenants ont des erreurs de prononciation, bien que leur réponse soit correcte. </a:t>
            </a:r>
            <a:endParaRPr lang="es-MX" dirty="0">
              <a:latin typeface="Arial" pitchFamily="34" charset="0"/>
              <a:cs typeface="Arial" pitchFamily="34" charset="0"/>
            </a:endParaRPr>
          </a:p>
          <a:p>
            <a:pPr lvl="0" algn="just"/>
            <a:r>
              <a:rPr lang="fr-FR" dirty="0" smtClean="0">
                <a:latin typeface="Arial" pitchFamily="34" charset="0"/>
                <a:cs typeface="Arial" pitchFamily="34" charset="0"/>
              </a:rPr>
              <a:t>-Le </a:t>
            </a:r>
            <a:r>
              <a:rPr lang="fr-FR" dirty="0">
                <a:latin typeface="Arial" pitchFamily="34" charset="0"/>
                <a:cs typeface="Arial" pitchFamily="34" charset="0"/>
              </a:rPr>
              <a:t>couple recevra la moitié des points si les apprenants ont des erreurs d’accord/ grammaire, bien que la réponse soit correcte en gros.	</a:t>
            </a:r>
            <a:endParaRPr lang="es-MX" dirty="0">
              <a:latin typeface="Arial" pitchFamily="34" charset="0"/>
              <a:cs typeface="Arial" pitchFamily="34" charset="0"/>
            </a:endParaRPr>
          </a:p>
          <a:p>
            <a:pPr lvl="0" algn="just"/>
            <a:r>
              <a:rPr lang="fr-FR" dirty="0" smtClean="0">
                <a:latin typeface="Arial" pitchFamily="34" charset="0"/>
                <a:cs typeface="Arial" pitchFamily="34" charset="0"/>
              </a:rPr>
              <a:t>-Si </a:t>
            </a:r>
            <a:r>
              <a:rPr lang="fr-FR" dirty="0">
                <a:latin typeface="Arial" pitchFamily="34" charset="0"/>
                <a:cs typeface="Arial" pitchFamily="34" charset="0"/>
              </a:rPr>
              <a:t>un membre du couple n’est pas capable de répondre à une question,  il/elle peut passer la question à l´autre camarade, comme ça le jeu  peut continuer. </a:t>
            </a:r>
            <a:endParaRPr lang="es-MX" dirty="0">
              <a:latin typeface="Arial" pitchFamily="34" charset="0"/>
              <a:cs typeface="Arial" pitchFamily="34" charset="0"/>
            </a:endParaRPr>
          </a:p>
          <a:p>
            <a:pPr algn="just"/>
            <a:r>
              <a:rPr lang="fr-FR" dirty="0" smtClean="0">
                <a:latin typeface="Arial" pitchFamily="34" charset="0"/>
                <a:cs typeface="Arial" pitchFamily="34" charset="0"/>
              </a:rPr>
              <a:t>-Si </a:t>
            </a:r>
            <a:r>
              <a:rPr lang="fr-FR" dirty="0">
                <a:latin typeface="Arial" pitchFamily="34" charset="0"/>
                <a:cs typeface="Arial" pitchFamily="34" charset="0"/>
              </a:rPr>
              <a:t>l´autre camarade ne connait pas non plus la réponse, le couple perdra le point. </a:t>
            </a:r>
            <a:endParaRPr lang="es-MX" dirty="0">
              <a:latin typeface="Arial" pitchFamily="34" charset="0"/>
              <a:cs typeface="Arial" pitchFamily="34" charset="0"/>
            </a:endParaRPr>
          </a:p>
          <a:p>
            <a:pPr lvl="0" algn="just"/>
            <a:r>
              <a:rPr lang="fr-FR" dirty="0" smtClean="0">
                <a:latin typeface="Arial" pitchFamily="34" charset="0"/>
                <a:cs typeface="Arial" pitchFamily="34" charset="0"/>
              </a:rPr>
              <a:t>-Si </a:t>
            </a:r>
            <a:r>
              <a:rPr lang="fr-FR" dirty="0">
                <a:latin typeface="Arial" pitchFamily="34" charset="0"/>
                <a:cs typeface="Arial" pitchFamily="34" charset="0"/>
              </a:rPr>
              <a:t>le couple n’est pas capable de répondre à une question, la question sera passée à un autre couple. Si le deuxième couple répond correctement, il recevra deux points.</a:t>
            </a:r>
            <a:endParaRPr lang="es-MX" dirty="0">
              <a:latin typeface="Arial" pitchFamily="34" charset="0"/>
              <a:cs typeface="Arial" pitchFamily="34" charset="0"/>
            </a:endParaRPr>
          </a:p>
          <a:p>
            <a:pPr lvl="0" algn="just"/>
            <a:r>
              <a:rPr lang="fr-FR" dirty="0" smtClean="0">
                <a:latin typeface="Arial" pitchFamily="34" charset="0"/>
                <a:cs typeface="Arial" pitchFamily="34" charset="0"/>
              </a:rPr>
              <a:t>-Le couple </a:t>
            </a:r>
            <a:r>
              <a:rPr lang="fr-FR" dirty="0">
                <a:latin typeface="Arial" pitchFamily="34" charset="0"/>
                <a:cs typeface="Arial" pitchFamily="34" charset="0"/>
              </a:rPr>
              <a:t>qui reçoit la carte blanche aura un point en tant que bonus.</a:t>
            </a:r>
            <a:endParaRPr lang="es-MX" dirty="0">
              <a:latin typeface="Arial" pitchFamily="34" charset="0"/>
              <a:cs typeface="Arial" pitchFamily="34" charset="0"/>
            </a:endParaRPr>
          </a:p>
        </p:txBody>
      </p:sp>
    </p:spTree>
    <p:extLst>
      <p:ext uri="{BB962C8B-B14F-4D97-AF65-F5344CB8AC3E}">
        <p14:creationId xmlns:p14="http://schemas.microsoft.com/office/powerpoint/2010/main" val="34281240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735276"/>
            <a:ext cx="8568952" cy="7325082"/>
          </a:xfrm>
          <a:prstGeom prst="rect">
            <a:avLst/>
          </a:prstGeom>
        </p:spPr>
        <p:txBody>
          <a:bodyPr wrap="square">
            <a:spAutoFit/>
          </a:bodyPr>
          <a:lstStyle/>
          <a:p>
            <a:pPr lvl="0"/>
            <a:endParaRPr lang="es-MX" dirty="0"/>
          </a:p>
          <a:p>
            <a:pPr lvl="0" fontAlgn="base"/>
            <a:endParaRPr lang="es-MX" dirty="0"/>
          </a:p>
          <a:p>
            <a:r>
              <a:rPr lang="fr-FR" dirty="0"/>
              <a:t> </a:t>
            </a:r>
            <a:endParaRPr lang="es-MX" dirty="0"/>
          </a:p>
          <a:p>
            <a:r>
              <a:rPr lang="fr-FR" dirty="0"/>
              <a:t> </a:t>
            </a:r>
            <a:endParaRPr lang="es-MX" dirty="0"/>
          </a:p>
          <a:p>
            <a:pPr marL="457200" indent="-457200">
              <a:buFont typeface="Wingdings" pitchFamily="2" charset="2"/>
              <a:buChar char="Ø"/>
            </a:pPr>
            <a:r>
              <a:rPr lang="fr-CA" sz="2800" b="1" i="1" u="sng" dirty="0">
                <a:latin typeface="Arial" pitchFamily="34" charset="0"/>
                <a:cs typeface="Arial" pitchFamily="34" charset="0"/>
              </a:rPr>
              <a:t>Pendant le jeu </a:t>
            </a:r>
            <a:r>
              <a:rPr lang="fr-CA" sz="2800" b="1" i="1" u="sng" dirty="0" smtClean="0">
                <a:latin typeface="Arial" pitchFamily="34" charset="0"/>
                <a:cs typeface="Arial" pitchFamily="34" charset="0"/>
              </a:rPr>
              <a:t>:</a:t>
            </a:r>
          </a:p>
          <a:p>
            <a:pPr marL="457200" indent="-457200">
              <a:buFont typeface="Wingdings" pitchFamily="2" charset="2"/>
              <a:buChar char="Ø"/>
            </a:pPr>
            <a:endParaRPr lang="es-MX" sz="2800" dirty="0"/>
          </a:p>
          <a:p>
            <a:pPr lvl="0">
              <a:lnSpc>
                <a:spcPct val="150000"/>
              </a:lnSpc>
            </a:pPr>
            <a:r>
              <a:rPr lang="fr-CA" dirty="0">
                <a:latin typeface="Arial" pitchFamily="34" charset="0"/>
                <a:cs typeface="Arial" pitchFamily="34" charset="0"/>
              </a:rPr>
              <a:t>Évaluation de l’état psychologique et physique des apprenants, pour présenter et jouer le jeu en tant que moyen pour attirer leur attention.  </a:t>
            </a:r>
            <a:endParaRPr lang="fr-CA" dirty="0" smtClean="0">
              <a:latin typeface="Arial" pitchFamily="34" charset="0"/>
              <a:cs typeface="Arial" pitchFamily="34" charset="0"/>
            </a:endParaRPr>
          </a:p>
          <a:p>
            <a:pPr lvl="0">
              <a:lnSpc>
                <a:spcPct val="150000"/>
              </a:lnSpc>
            </a:pPr>
            <a:endParaRPr lang="es-MX" dirty="0">
              <a:latin typeface="Arial" pitchFamily="34" charset="0"/>
              <a:cs typeface="Arial" pitchFamily="34" charset="0"/>
            </a:endParaRPr>
          </a:p>
          <a:p>
            <a:pPr lvl="0" algn="just">
              <a:lnSpc>
                <a:spcPct val="150000"/>
              </a:lnSpc>
            </a:pPr>
            <a:r>
              <a:rPr lang="fr-CA" b="1" dirty="0">
                <a:latin typeface="Arial" pitchFamily="34" charset="0"/>
                <a:cs typeface="Arial" pitchFamily="34" charset="0"/>
              </a:rPr>
              <a:t>Déroulement : </a:t>
            </a:r>
            <a:endParaRPr lang="es-MX" dirty="0">
              <a:latin typeface="Arial" pitchFamily="34" charset="0"/>
              <a:cs typeface="Arial" pitchFamily="34" charset="0"/>
            </a:endParaRPr>
          </a:p>
          <a:p>
            <a:pPr lvl="0" algn="just">
              <a:lnSpc>
                <a:spcPct val="150000"/>
              </a:lnSpc>
            </a:pPr>
            <a:r>
              <a:rPr lang="fr-CA" dirty="0">
                <a:latin typeface="Arial" pitchFamily="34" charset="0"/>
                <a:cs typeface="Arial" pitchFamily="34" charset="0"/>
              </a:rPr>
              <a:t>Les apprenants devront organiser douze couples, ils seront disposés face à face. Ainsi, ils seront six confrontations. Une pièce de monnaie est jetée pour décider l´équipe qui commence selon le côté choisi par chaque équipe. </a:t>
            </a:r>
            <a:endParaRPr lang="es-MX" dirty="0">
              <a:latin typeface="Arial" pitchFamily="34" charset="0"/>
              <a:cs typeface="Arial" pitchFamily="34" charset="0"/>
            </a:endParaRPr>
          </a:p>
          <a:p>
            <a:pPr lvl="0" algn="just">
              <a:lnSpc>
                <a:spcPct val="150000"/>
              </a:lnSpc>
            </a:pPr>
            <a:r>
              <a:rPr lang="fr-FR" dirty="0">
                <a:latin typeface="Arial" pitchFamily="34" charset="0"/>
                <a:cs typeface="Arial" pitchFamily="34" charset="0"/>
              </a:rPr>
              <a:t>Chaque couple joue chacun son tour en lançant le  dé. Suivant le chiffre obtenue, le couple avance son pion case par case. </a:t>
            </a:r>
            <a:r>
              <a:rPr lang="fr-CA" dirty="0">
                <a:latin typeface="Arial" pitchFamily="34" charset="0"/>
                <a:cs typeface="Arial" pitchFamily="34" charset="0"/>
              </a:rPr>
              <a:t>Selon la couleur de la case, ils devront répondre aux questions qui apparaissent dans une carte parmi toutes des cartes qui sont de cette même couleur, jusqu´à un couple arrive à la ligne d´arrivée.</a:t>
            </a:r>
            <a:endParaRPr lang="es-MX" dirty="0">
              <a:latin typeface="Arial" pitchFamily="34" charset="0"/>
              <a:cs typeface="Arial" pitchFamily="34" charset="0"/>
            </a:endParaRPr>
          </a:p>
          <a:p>
            <a:pPr>
              <a:lnSpc>
                <a:spcPct val="150000"/>
              </a:lnSpc>
            </a:pPr>
            <a:r>
              <a:rPr lang="fr-CA" dirty="0">
                <a:latin typeface="Arial" pitchFamily="34" charset="0"/>
                <a:cs typeface="Arial" pitchFamily="34" charset="0"/>
              </a:rPr>
              <a:t> </a:t>
            </a:r>
            <a:endParaRPr lang="es-MX" dirty="0">
              <a:latin typeface="Arial" pitchFamily="34" charset="0"/>
              <a:cs typeface="Arial" pitchFamily="34" charset="0"/>
            </a:endParaRPr>
          </a:p>
          <a:p>
            <a:r>
              <a:rPr lang="fr-FR" dirty="0"/>
              <a:t> </a:t>
            </a:r>
            <a:endParaRPr lang="es-MX"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864390"/>
            <a:ext cx="7920880" cy="4616648"/>
          </a:xfrm>
          <a:prstGeom prst="rect">
            <a:avLst/>
          </a:prstGeom>
        </p:spPr>
        <p:txBody>
          <a:bodyPr wrap="square">
            <a:spAutoFit/>
          </a:bodyPr>
          <a:lstStyle/>
          <a:p>
            <a:pPr marL="457200" indent="-457200">
              <a:lnSpc>
                <a:spcPct val="150000"/>
              </a:lnSpc>
              <a:buFont typeface="Wingdings" pitchFamily="2" charset="2"/>
              <a:buChar char="Ø"/>
            </a:pPr>
            <a:r>
              <a:rPr lang="fr-CA" sz="2800" b="1" i="1" u="sng" dirty="0">
                <a:latin typeface="Arial" pitchFamily="34" charset="0"/>
                <a:cs typeface="Arial" pitchFamily="34" charset="0"/>
              </a:rPr>
              <a:t>Après le jeu :</a:t>
            </a:r>
          </a:p>
          <a:p>
            <a:pPr marL="457200" indent="-457200" algn="just">
              <a:lnSpc>
                <a:spcPct val="150000"/>
              </a:lnSpc>
              <a:buFont typeface="Wingdings" pitchFamily="2" charset="2"/>
              <a:buChar char="Ø"/>
            </a:pPr>
            <a:endParaRPr lang="es-MX" sz="2400" b="1" i="1" u="sng" dirty="0">
              <a:latin typeface="Arial" pitchFamily="34" charset="0"/>
              <a:cs typeface="Arial" pitchFamily="34" charset="0"/>
            </a:endParaRPr>
          </a:p>
          <a:p>
            <a:pPr lvl="0" algn="just">
              <a:lnSpc>
                <a:spcPct val="150000"/>
              </a:lnSpc>
            </a:pPr>
            <a:r>
              <a:rPr lang="fr-CA" sz="2400" dirty="0">
                <a:latin typeface="Arial" pitchFamily="34" charset="0"/>
                <a:cs typeface="Arial" pitchFamily="34" charset="0"/>
              </a:rPr>
              <a:t>Chaque confrontation aura un couple des gagnants. Ainsi, six couples seront les gagnants et seront classés depuis le 6</a:t>
            </a:r>
            <a:r>
              <a:rPr lang="fr-CA" sz="2400" baseline="30000" dirty="0">
                <a:latin typeface="Arial" pitchFamily="34" charset="0"/>
                <a:cs typeface="Arial" pitchFamily="34" charset="0"/>
              </a:rPr>
              <a:t>ème</a:t>
            </a:r>
            <a:r>
              <a:rPr lang="fr-CA" sz="2400" dirty="0">
                <a:latin typeface="Arial" pitchFamily="34" charset="0"/>
                <a:cs typeface="Arial" pitchFamily="34" charset="0"/>
              </a:rPr>
              <a:t> au 1</a:t>
            </a:r>
            <a:r>
              <a:rPr lang="fr-CA" sz="2400" baseline="30000" dirty="0">
                <a:latin typeface="Arial" pitchFamily="34" charset="0"/>
                <a:cs typeface="Arial" pitchFamily="34" charset="0"/>
              </a:rPr>
              <a:t>er</a:t>
            </a:r>
            <a:r>
              <a:rPr lang="fr-CA" sz="2400" dirty="0">
                <a:latin typeface="Arial" pitchFamily="34" charset="0"/>
                <a:cs typeface="Arial" pitchFamily="34" charset="0"/>
              </a:rPr>
              <a:t> lieu. </a:t>
            </a:r>
            <a:endParaRPr lang="es-MX" sz="2400" dirty="0">
              <a:latin typeface="Arial" pitchFamily="34" charset="0"/>
              <a:cs typeface="Arial" pitchFamily="34" charset="0"/>
            </a:endParaRPr>
          </a:p>
          <a:p>
            <a:pPr lvl="0" algn="just">
              <a:lnSpc>
                <a:spcPct val="150000"/>
              </a:lnSpc>
            </a:pPr>
            <a:r>
              <a:rPr lang="fr-CA" sz="2400" dirty="0" smtClean="0">
                <a:latin typeface="Arial" pitchFamily="34" charset="0"/>
                <a:cs typeface="Arial" pitchFamily="34" charset="0"/>
              </a:rPr>
              <a:t>-Corriger </a:t>
            </a:r>
            <a:r>
              <a:rPr lang="fr-CA" sz="2400" dirty="0">
                <a:latin typeface="Arial" pitchFamily="34" charset="0"/>
                <a:cs typeface="Arial" pitchFamily="34" charset="0"/>
              </a:rPr>
              <a:t>les erreurs des apprenants. </a:t>
            </a:r>
            <a:endParaRPr lang="es-MX" sz="2400" dirty="0">
              <a:latin typeface="Arial" pitchFamily="34" charset="0"/>
              <a:cs typeface="Arial" pitchFamily="34" charset="0"/>
            </a:endParaRPr>
          </a:p>
          <a:p>
            <a:pPr lvl="0" algn="just">
              <a:lnSpc>
                <a:spcPct val="150000"/>
              </a:lnSpc>
            </a:pPr>
            <a:r>
              <a:rPr lang="fr-CA" sz="2400" dirty="0" smtClean="0">
                <a:latin typeface="Arial" pitchFamily="34" charset="0"/>
                <a:cs typeface="Arial" pitchFamily="34" charset="0"/>
              </a:rPr>
              <a:t>-Favoriser </a:t>
            </a:r>
            <a:r>
              <a:rPr lang="fr-CA" sz="2400" dirty="0">
                <a:latin typeface="Arial" pitchFamily="34" charset="0"/>
                <a:cs typeface="Arial" pitchFamily="34" charset="0"/>
              </a:rPr>
              <a:t>l´auto-évaluation et l´inter- évaluation. </a:t>
            </a:r>
            <a:endParaRPr lang="es-MX" sz="2400" dirty="0">
              <a:latin typeface="Arial" pitchFamily="34" charset="0"/>
              <a:cs typeface="Arial" pitchFamily="34" charset="0"/>
            </a:endParaRPr>
          </a:p>
          <a:p>
            <a:pPr lvl="0" algn="just">
              <a:lnSpc>
                <a:spcPct val="150000"/>
              </a:lnSpc>
            </a:pPr>
            <a:r>
              <a:rPr lang="fr-CA" sz="2400" dirty="0" smtClean="0">
                <a:latin typeface="Arial" pitchFamily="34" charset="0"/>
                <a:cs typeface="Arial" pitchFamily="34" charset="0"/>
              </a:rPr>
              <a:t>-Favoriser </a:t>
            </a:r>
            <a:r>
              <a:rPr lang="fr-CA" sz="2400" dirty="0">
                <a:latin typeface="Arial" pitchFamily="34" charset="0"/>
                <a:cs typeface="Arial" pitchFamily="34" charset="0"/>
              </a:rPr>
              <a:t>les réflexions des apprenants.</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8434640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C:\Documents and Settings\ok\Escritorio\20200306_144711.jpg"/>
          <p:cNvPicPr/>
          <p:nvPr/>
        </p:nvPicPr>
        <p:blipFill rotWithShape="1">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l="15146" t="6411" r="15384" b="4265"/>
          <a:stretch/>
        </p:blipFill>
        <p:spPr bwMode="auto">
          <a:xfrm>
            <a:off x="0" y="0"/>
            <a:ext cx="9144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5955377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339752" y="1628800"/>
            <a:ext cx="5472608" cy="2862322"/>
          </a:xfrm>
          <a:prstGeom prst="rect">
            <a:avLst/>
          </a:prstGeom>
        </p:spPr>
        <p:txBody>
          <a:bodyPr wrap="square">
            <a:spAutoFit/>
          </a:bodyPr>
          <a:lstStyle/>
          <a:p>
            <a:r>
              <a:rPr lang="en-US" sz="3600" b="1" dirty="0">
                <a:solidFill>
                  <a:schemeClr val="bg2">
                    <a:lumMod val="25000"/>
                  </a:schemeClr>
                </a:solidFill>
                <a:latin typeface="Arial" pitchFamily="34" charset="0"/>
                <a:cs typeface="Arial" pitchFamily="34" charset="0"/>
              </a:rPr>
              <a:t>S</a:t>
            </a:r>
            <a:r>
              <a:rPr lang="en-US" sz="3600" b="1" dirty="0" smtClean="0">
                <a:solidFill>
                  <a:schemeClr val="bg2">
                    <a:lumMod val="25000"/>
                  </a:schemeClr>
                </a:solidFill>
                <a:latin typeface="Arial" pitchFamily="34" charset="0"/>
                <a:cs typeface="Arial" pitchFamily="34" charset="0"/>
              </a:rPr>
              <a:t>tudents</a:t>
            </a:r>
            <a:r>
              <a:rPr lang="en-US" sz="3600" b="1" dirty="0">
                <a:solidFill>
                  <a:schemeClr val="bg2">
                    <a:lumMod val="25000"/>
                  </a:schemeClr>
                </a:solidFill>
                <a:latin typeface="Arial" pitchFamily="34" charset="0"/>
                <a:cs typeface="Arial" pitchFamily="34" charset="0"/>
              </a:rPr>
              <a:t>´ transformations after the building up process of the final scientific result</a:t>
            </a:r>
            <a:endParaRPr lang="es-MX" sz="3600" dirty="0">
              <a:solidFill>
                <a:schemeClr val="bg2">
                  <a:lumMod val="2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04664"/>
            <a:ext cx="9128511" cy="5940088"/>
          </a:xfrm>
          <a:prstGeom prst="rect">
            <a:avLst/>
          </a:prstGeom>
        </p:spPr>
        <p:txBody>
          <a:bodyPr wrap="square">
            <a:spAutoFit/>
          </a:bodyPr>
          <a:lstStyle/>
          <a:p>
            <a:pPr algn="just"/>
            <a:r>
              <a:rPr lang="en-GB" sz="2800" b="1" dirty="0" smtClean="0">
                <a:solidFill>
                  <a:schemeClr val="bg2">
                    <a:lumMod val="25000"/>
                  </a:schemeClr>
                </a:solidFill>
                <a:latin typeface="Arial" pitchFamily="34" charset="0"/>
                <a:cs typeface="Arial" pitchFamily="34" charset="0"/>
              </a:rPr>
              <a:t>                               Conclusions</a:t>
            </a:r>
          </a:p>
          <a:p>
            <a:pPr algn="just"/>
            <a:endParaRPr lang="es-MX" sz="2800" dirty="0">
              <a:solidFill>
                <a:schemeClr val="bg2">
                  <a:lumMod val="25000"/>
                </a:schemeClr>
              </a:solidFill>
              <a:latin typeface="Arial" pitchFamily="34" charset="0"/>
              <a:cs typeface="Arial" pitchFamily="34" charset="0"/>
            </a:endParaRPr>
          </a:p>
          <a:p>
            <a:pPr lvl="0" algn="just">
              <a:lnSpc>
                <a:spcPct val="150000"/>
              </a:lnSpc>
            </a:pPr>
            <a:r>
              <a:rPr lang="en-GB" dirty="0" smtClean="0">
                <a:latin typeface="Arial" pitchFamily="34" charset="0"/>
                <a:cs typeface="Arial" pitchFamily="34" charset="0"/>
              </a:rPr>
              <a:t>1. The </a:t>
            </a:r>
            <a:r>
              <a:rPr lang="en-GB" dirty="0">
                <a:latin typeface="Arial" pitchFamily="34" charset="0"/>
                <a:cs typeface="Arial" pitchFamily="34" charset="0"/>
              </a:rPr>
              <a:t>proposal </a:t>
            </a:r>
            <a:r>
              <a:rPr lang="en-US" dirty="0">
                <a:latin typeface="Arial" pitchFamily="34" charset="0"/>
                <a:cs typeface="Arial" pitchFamily="34" charset="0"/>
              </a:rPr>
              <a:t>consisting of </a:t>
            </a:r>
            <a:r>
              <a:rPr lang="en-GB" dirty="0">
                <a:latin typeface="Arial" pitchFamily="34" charset="0"/>
                <a:cs typeface="Arial" pitchFamily="34" charset="0"/>
              </a:rPr>
              <a:t>“A linguistic game booklet to engage sixth graders in French speaking lessons” was based on a communicative perspective to language teaching, on the main characteristics of the speaking skill, as well as on the role of engagement and games in the teaching learning process of foreign languages</a:t>
            </a:r>
            <a:r>
              <a:rPr lang="en-GB" dirty="0" smtClean="0">
                <a:latin typeface="Arial" pitchFamily="34" charset="0"/>
                <a:cs typeface="Arial" pitchFamily="34" charset="0"/>
              </a:rPr>
              <a:t>.</a:t>
            </a:r>
          </a:p>
          <a:p>
            <a:pPr lvl="0" algn="just">
              <a:lnSpc>
                <a:spcPct val="150000"/>
              </a:lnSpc>
            </a:pPr>
            <a:endParaRPr lang="es-MX" dirty="0">
              <a:latin typeface="Arial" pitchFamily="34" charset="0"/>
              <a:cs typeface="Arial" pitchFamily="34" charset="0"/>
            </a:endParaRPr>
          </a:p>
          <a:p>
            <a:pPr lvl="0" algn="just">
              <a:lnSpc>
                <a:spcPct val="150000"/>
              </a:lnSpc>
            </a:pPr>
            <a:r>
              <a:rPr lang="en-GB" dirty="0" smtClean="0">
                <a:latin typeface="Arial" pitchFamily="34" charset="0"/>
                <a:cs typeface="Arial" pitchFamily="34" charset="0"/>
              </a:rPr>
              <a:t>2. The </a:t>
            </a:r>
            <a:r>
              <a:rPr lang="en-GB" dirty="0">
                <a:latin typeface="Arial" pitchFamily="34" charset="0"/>
                <a:cs typeface="Arial" pitchFamily="34" charset="0"/>
              </a:rPr>
              <a:t>empirical instruments administered</a:t>
            </a:r>
            <a:r>
              <a:rPr lang="en-US" dirty="0">
                <a:latin typeface="Arial" pitchFamily="34" charset="0"/>
                <a:cs typeface="Arial" pitchFamily="34" charset="0"/>
              </a:rPr>
              <a:t> revealed that the subjects of research had limited information about French speaking countries and the French culture because they are true beginners as French learners, it was also noticed that they were eager and motivated to learn the French speaking skill and that they needed ludic activities to be more involved in learning French as it was the second foreign language they were learning.</a:t>
            </a:r>
            <a:endParaRPr lang="es-MX" dirty="0">
              <a:latin typeface="Arial" pitchFamily="34" charset="0"/>
              <a:cs typeface="Arial" pitchFamily="34" charset="0"/>
            </a:endParaRPr>
          </a:p>
          <a:p>
            <a:pPr lvl="0" algn="just">
              <a:lnSpc>
                <a:spcPct val="150000"/>
              </a:lnSpc>
            </a:pPr>
            <a:endParaRPr lang="es-MX"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836712"/>
            <a:ext cx="9144000" cy="5355312"/>
          </a:xfrm>
          <a:prstGeom prst="rect">
            <a:avLst/>
          </a:prstGeom>
        </p:spPr>
        <p:txBody>
          <a:bodyPr wrap="square">
            <a:spAutoFit/>
          </a:bodyPr>
          <a:lstStyle/>
          <a:p>
            <a:pPr lvl="0" algn="just"/>
            <a:endParaRPr lang="es-MX" dirty="0">
              <a:latin typeface="Arial" pitchFamily="34" charset="0"/>
              <a:cs typeface="Arial" pitchFamily="34" charset="0"/>
            </a:endParaRPr>
          </a:p>
          <a:p>
            <a:pPr algn="just">
              <a:lnSpc>
                <a:spcPct val="150000"/>
              </a:lnSpc>
            </a:pPr>
            <a:r>
              <a:rPr lang="en-US" dirty="0" smtClean="0">
                <a:latin typeface="Arial" pitchFamily="34" charset="0"/>
                <a:cs typeface="Arial" pitchFamily="34" charset="0"/>
              </a:rPr>
              <a:t>3. </a:t>
            </a:r>
            <a:r>
              <a:rPr lang="en-US" sz="2000" dirty="0" smtClean="0">
                <a:latin typeface="Arial" pitchFamily="34" charset="0"/>
                <a:cs typeface="Arial" pitchFamily="34" charset="0"/>
              </a:rPr>
              <a:t>The </a:t>
            </a:r>
            <a:r>
              <a:rPr lang="en-US" sz="2000" dirty="0">
                <a:latin typeface="Arial" pitchFamily="34" charset="0"/>
                <a:cs typeface="Arial" pitchFamily="34" charset="0"/>
              </a:rPr>
              <a:t>introduction of games revealed that the students were able to get information about French speaking peoples´ culture, that they could participate during the French lessons spontaneously and enthusiastically, and also that they were emotionally engaged in learning the French speaking skill</a:t>
            </a:r>
            <a:r>
              <a:rPr lang="en-US" sz="2000" dirty="0" smtClean="0">
                <a:latin typeface="Arial" pitchFamily="34" charset="0"/>
                <a:cs typeface="Arial" pitchFamily="34" charset="0"/>
              </a:rPr>
              <a:t>.</a:t>
            </a:r>
          </a:p>
          <a:p>
            <a:pPr algn="just">
              <a:lnSpc>
                <a:spcPct val="150000"/>
              </a:lnSpc>
            </a:pPr>
            <a:endParaRPr lang="es-MX" sz="2000" dirty="0">
              <a:latin typeface="Arial" pitchFamily="34" charset="0"/>
              <a:cs typeface="Arial" pitchFamily="34" charset="0"/>
            </a:endParaRPr>
          </a:p>
          <a:p>
            <a:pPr lvl="0" algn="just">
              <a:lnSpc>
                <a:spcPct val="150000"/>
              </a:lnSpc>
            </a:pPr>
            <a:r>
              <a:rPr lang="en-US" sz="2000" dirty="0" smtClean="0">
                <a:latin typeface="Arial" pitchFamily="34" charset="0"/>
                <a:cs typeface="Arial" pitchFamily="34" charset="0"/>
              </a:rPr>
              <a:t>4. All </a:t>
            </a:r>
            <a:r>
              <a:rPr lang="en-US" sz="2000" dirty="0">
                <a:latin typeface="Arial" pitchFamily="34" charset="0"/>
                <a:cs typeface="Arial" pitchFamily="34" charset="0"/>
              </a:rPr>
              <a:t>the games functioned well as the students participated freely, they were not afraid of taking the risk, and they were highly motivated and involved in learning French as second foreign language. Only some rules were added to keep discipline during the games</a:t>
            </a:r>
            <a:r>
              <a:rPr lang="en-US" sz="2000" dirty="0" smtClean="0">
                <a:latin typeface="Arial" pitchFamily="34" charset="0"/>
                <a:cs typeface="Arial" pitchFamily="34" charset="0"/>
              </a:rPr>
              <a:t>.</a:t>
            </a:r>
          </a:p>
          <a:p>
            <a:pPr lvl="0" algn="just">
              <a:lnSpc>
                <a:spcPct val="150000"/>
              </a:lnSpc>
            </a:pPr>
            <a:endParaRPr lang="es-MX" dirty="0">
              <a:latin typeface="Arial" pitchFamily="34" charset="0"/>
              <a:cs typeface="Arial" pitchFamily="34" charset="0"/>
            </a:endParaRPr>
          </a:p>
          <a:p>
            <a:pPr lvl="0" algn="just">
              <a:lnSpc>
                <a:spcPct val="150000"/>
              </a:lnSpc>
            </a:pPr>
            <a:endParaRPr lang="es-MX" dirty="0">
              <a:latin typeface="Arial" pitchFamily="34" charset="0"/>
              <a:cs typeface="Arial" pitchFamily="34" charset="0"/>
            </a:endParaRPr>
          </a:p>
        </p:txBody>
      </p:sp>
    </p:spTree>
    <p:extLst>
      <p:ext uri="{BB962C8B-B14F-4D97-AF65-F5344CB8AC3E}">
        <p14:creationId xmlns:p14="http://schemas.microsoft.com/office/powerpoint/2010/main" val="26128379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332656"/>
            <a:ext cx="8280920" cy="3266985"/>
          </a:xfrm>
          <a:prstGeom prst="rect">
            <a:avLst/>
          </a:prstGeom>
        </p:spPr>
        <p:txBody>
          <a:bodyPr wrap="square">
            <a:spAutoFit/>
          </a:bodyPr>
          <a:lstStyle/>
          <a:p>
            <a:pPr lvl="0" algn="just">
              <a:lnSpc>
                <a:spcPct val="150000"/>
              </a:lnSpc>
            </a:pPr>
            <a:r>
              <a:rPr lang="en-US" dirty="0" smtClean="0">
                <a:latin typeface="Arial" pitchFamily="34" charset="0"/>
                <a:cs typeface="Arial" pitchFamily="34" charset="0"/>
              </a:rPr>
              <a:t>5. </a:t>
            </a:r>
            <a:r>
              <a:rPr lang="en-US" sz="2000" dirty="0" smtClean="0">
                <a:latin typeface="Arial" pitchFamily="34" charset="0"/>
                <a:cs typeface="Arial" pitchFamily="34" charset="0"/>
              </a:rPr>
              <a:t>The </a:t>
            </a:r>
            <a:r>
              <a:rPr lang="en-US" sz="2000" dirty="0">
                <a:latin typeface="Arial" pitchFamily="34" charset="0"/>
                <a:cs typeface="Arial" pitchFamily="34" charset="0"/>
              </a:rPr>
              <a:t>main transformations observed in the subjects of research were linked to their knowledge about French speaking people’s culture, their motivation to learn French and their involvement in the French speaking lessons.</a:t>
            </a:r>
            <a:endParaRPr lang="es-MX" sz="2000" dirty="0">
              <a:latin typeface="Arial" pitchFamily="34" charset="0"/>
              <a:cs typeface="Arial" pitchFamily="34" charset="0"/>
            </a:endParaRPr>
          </a:p>
          <a:p>
            <a:pPr lvl="0" algn="just">
              <a:lnSpc>
                <a:spcPct val="150000"/>
              </a:lnSpc>
            </a:pPr>
            <a:r>
              <a:rPr lang="en-US" sz="2000" dirty="0">
                <a:latin typeface="Arial" pitchFamily="34" charset="0"/>
                <a:cs typeface="Arial" pitchFamily="34" charset="0"/>
              </a:rPr>
              <a:t> A booklet of linguistic games to engage sixth graders in French speaking lessons, emerged from the building up process as the final scientific result</a:t>
            </a:r>
            <a:r>
              <a:rPr lang="en-US" dirty="0">
                <a:latin typeface="Arial" pitchFamily="34" charset="0"/>
                <a:cs typeface="Arial" pitchFamily="34" charset="0"/>
              </a:rPr>
              <a:t>.</a:t>
            </a:r>
            <a:endParaRPr lang="es-MX" dirty="0">
              <a:latin typeface="Arial" pitchFamily="34" charset="0"/>
              <a:cs typeface="Arial" pitchFamily="34" charset="0"/>
            </a:endParaRPr>
          </a:p>
        </p:txBody>
      </p:sp>
      <p:sp>
        <p:nvSpPr>
          <p:cNvPr id="3" name="2 Rectángulo"/>
          <p:cNvSpPr/>
          <p:nvPr/>
        </p:nvSpPr>
        <p:spPr>
          <a:xfrm>
            <a:off x="3203848" y="5157192"/>
            <a:ext cx="8280920" cy="584775"/>
          </a:xfrm>
          <a:prstGeom prst="rect">
            <a:avLst/>
          </a:prstGeom>
        </p:spPr>
        <p:txBody>
          <a:bodyPr wrap="square">
            <a:spAutoFit/>
          </a:bodyPr>
          <a:lstStyle/>
          <a:p>
            <a:r>
              <a:rPr lang="en-US" sz="3200" b="1" dirty="0" smtClean="0">
                <a:solidFill>
                  <a:schemeClr val="bg2">
                    <a:lumMod val="25000"/>
                  </a:schemeClr>
                </a:solidFill>
                <a:latin typeface="Arial" pitchFamily="34" charset="0"/>
                <a:cs typeface="Arial" pitchFamily="34" charset="0"/>
              </a:rPr>
              <a:t>Recommendations</a:t>
            </a:r>
            <a:endParaRPr lang="es-MX" sz="3200" dirty="0">
              <a:solidFill>
                <a:schemeClr val="bg2">
                  <a:lumMod val="25000"/>
                </a:schemeClr>
              </a:solidFill>
              <a:latin typeface="Arial" pitchFamily="34" charset="0"/>
              <a:cs typeface="Arial" pitchFamily="34" charset="0"/>
            </a:endParaRPr>
          </a:p>
        </p:txBody>
      </p:sp>
    </p:spTree>
    <p:extLst>
      <p:ext uri="{BB962C8B-B14F-4D97-AF65-F5344CB8AC3E}">
        <p14:creationId xmlns:p14="http://schemas.microsoft.com/office/powerpoint/2010/main" val="16026992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Maria Julia\Desktop\libros\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ln>
            <a:noFill/>
          </a:ln>
          <a:effectLst>
            <a:softEdge rad="63500"/>
          </a:effectLst>
          <a:extLst>
            <a:ext uri="{909E8E84-426E-40DD-AFC4-6F175D3DCCD1}">
              <a14:hiddenFill xmlns:a14="http://schemas.microsoft.com/office/drawing/2010/main">
                <a:solidFill>
                  <a:srgbClr val="FFFFFF"/>
                </a:solidFill>
              </a14:hiddenFill>
            </a:ext>
          </a:extLst>
        </p:spPr>
      </p:pic>
      <p:sp>
        <p:nvSpPr>
          <p:cNvPr id="3" name="2 Rectángulo"/>
          <p:cNvSpPr/>
          <p:nvPr/>
        </p:nvSpPr>
        <p:spPr>
          <a:xfrm rot="21182660">
            <a:off x="-211094" y="477912"/>
            <a:ext cx="7861430" cy="1754326"/>
          </a:xfrm>
          <a:prstGeom prst="rect">
            <a:avLst/>
          </a:prstGeom>
          <a:noFill/>
        </p:spPr>
        <p:txBody>
          <a:bodyPr wrap="square" lIns="91440" tIns="45720" rIns="91440" bIns="45720">
            <a:spAutoFit/>
          </a:bodyPr>
          <a:lstStyle/>
          <a:p>
            <a:pPr algn="ctr"/>
            <a:r>
              <a:rPr lang="es-ES" sz="5400" b="1" cap="none" spc="0" dirty="0" smtClean="0">
                <a:ln w="10541" cmpd="sng">
                  <a:solidFill>
                    <a:schemeClr val="accent1">
                      <a:shade val="88000"/>
                      <a:satMod val="110000"/>
                    </a:schemeClr>
                  </a:solidFill>
                  <a:prstDash val="solid"/>
                </a:ln>
                <a:effectLst/>
              </a:rPr>
              <a:t>Gracias por su atención</a:t>
            </a:r>
            <a:endParaRPr lang="es-ES" sz="5400" b="1" cap="none" spc="0" dirty="0">
              <a:ln w="10541" cmpd="sng">
                <a:solidFill>
                  <a:schemeClr val="accent1">
                    <a:shade val="88000"/>
                    <a:satMod val="110000"/>
                  </a:schemeClr>
                </a:solidFill>
                <a:prstDash val="solid"/>
              </a:ln>
              <a:effectLst/>
            </a:endParaRPr>
          </a:p>
        </p:txBody>
      </p:sp>
      <p:sp>
        <p:nvSpPr>
          <p:cNvPr id="4" name="3 Rectángulo"/>
          <p:cNvSpPr/>
          <p:nvPr/>
        </p:nvSpPr>
        <p:spPr>
          <a:xfrm rot="299542">
            <a:off x="59012" y="3202081"/>
            <a:ext cx="9131363" cy="923330"/>
          </a:xfrm>
          <a:prstGeom prst="rect">
            <a:avLst/>
          </a:prstGeom>
          <a:noFill/>
        </p:spPr>
        <p:txBody>
          <a:bodyPr wrap="square" lIns="91440" tIns="45720" rIns="91440" bIns="45720">
            <a:spAutoFit/>
          </a:bodyPr>
          <a:lstStyle/>
          <a:p>
            <a:pPr algn="ctr"/>
            <a:r>
              <a:rPr lang="es-ES" sz="5400" b="1" cap="none" spc="0" dirty="0" err="1" smtClean="0">
                <a:ln w="10541" cmpd="sng">
                  <a:solidFill>
                    <a:schemeClr val="accent1">
                      <a:shade val="88000"/>
                      <a:satMod val="110000"/>
                    </a:schemeClr>
                  </a:solidFill>
                  <a:prstDash val="solid"/>
                </a:ln>
                <a:effectLst/>
              </a:rPr>
              <a:t>Merci</a:t>
            </a:r>
            <a:r>
              <a:rPr lang="es-ES" sz="5400" b="1" cap="none" spc="0" dirty="0" smtClean="0">
                <a:ln w="10541" cmpd="sng">
                  <a:solidFill>
                    <a:schemeClr val="accent1">
                      <a:shade val="88000"/>
                      <a:satMod val="110000"/>
                    </a:schemeClr>
                  </a:solidFill>
                  <a:prstDash val="solid"/>
                </a:ln>
                <a:effectLst/>
              </a:rPr>
              <a:t> de </a:t>
            </a:r>
            <a:r>
              <a:rPr lang="es-ES" sz="5400" b="1" cap="none" spc="0" dirty="0" err="1" smtClean="0">
                <a:ln w="10541" cmpd="sng">
                  <a:solidFill>
                    <a:schemeClr val="accent1">
                      <a:shade val="88000"/>
                      <a:satMod val="110000"/>
                    </a:schemeClr>
                  </a:solidFill>
                  <a:prstDash val="solid"/>
                </a:ln>
                <a:effectLst/>
              </a:rPr>
              <a:t>votre</a:t>
            </a:r>
            <a:r>
              <a:rPr lang="es-ES" sz="5400" b="1" cap="none" spc="0" dirty="0" smtClean="0">
                <a:ln w="10541" cmpd="sng">
                  <a:solidFill>
                    <a:schemeClr val="accent1">
                      <a:shade val="88000"/>
                      <a:satMod val="110000"/>
                    </a:schemeClr>
                  </a:solidFill>
                  <a:prstDash val="solid"/>
                </a:ln>
                <a:effectLst/>
              </a:rPr>
              <a:t> </a:t>
            </a:r>
            <a:r>
              <a:rPr lang="es-ES" sz="5400" b="1" cap="none" spc="0" dirty="0" err="1" smtClean="0">
                <a:ln w="10541" cmpd="sng">
                  <a:solidFill>
                    <a:schemeClr val="accent1">
                      <a:shade val="88000"/>
                      <a:satMod val="110000"/>
                    </a:schemeClr>
                  </a:solidFill>
                  <a:prstDash val="solid"/>
                </a:ln>
                <a:effectLst/>
              </a:rPr>
              <a:t>attention</a:t>
            </a:r>
            <a:endParaRPr lang="es-ES" sz="5400" b="1" cap="none" spc="0" dirty="0">
              <a:ln w="10541" cmpd="sng">
                <a:solidFill>
                  <a:schemeClr val="accent1">
                    <a:shade val="88000"/>
                    <a:satMod val="110000"/>
                  </a:schemeClr>
                </a:solidFill>
                <a:prstDash val="solid"/>
              </a:ln>
              <a:effectLst/>
            </a:endParaRPr>
          </a:p>
        </p:txBody>
      </p:sp>
      <p:sp>
        <p:nvSpPr>
          <p:cNvPr id="5" name="4 Rectángulo"/>
          <p:cNvSpPr/>
          <p:nvPr/>
        </p:nvSpPr>
        <p:spPr>
          <a:xfrm rot="21263498">
            <a:off x="-665611" y="4572288"/>
            <a:ext cx="8302261" cy="1754326"/>
          </a:xfrm>
          <a:prstGeom prst="rect">
            <a:avLst/>
          </a:prstGeom>
          <a:noFill/>
        </p:spPr>
        <p:txBody>
          <a:bodyPr wrap="square" lIns="91440" tIns="45720" rIns="91440" bIns="45720">
            <a:spAutoFit/>
          </a:bodyPr>
          <a:lstStyle/>
          <a:p>
            <a:pPr algn="ctr"/>
            <a:r>
              <a:rPr lang="es-ES" sz="5400" b="1" cap="none" spc="0" dirty="0" err="1" smtClean="0">
                <a:ln w="10541" cmpd="sng">
                  <a:solidFill>
                    <a:schemeClr val="accent1">
                      <a:shade val="88000"/>
                      <a:satMod val="110000"/>
                    </a:schemeClr>
                  </a:solidFill>
                  <a:prstDash val="solid"/>
                </a:ln>
                <a:effectLst/>
              </a:rPr>
              <a:t>Thanks</a:t>
            </a:r>
            <a:r>
              <a:rPr lang="es-ES" sz="5400" b="1" cap="none" spc="0" dirty="0" smtClean="0">
                <a:ln w="10541" cmpd="sng">
                  <a:solidFill>
                    <a:schemeClr val="accent1">
                      <a:shade val="88000"/>
                      <a:satMod val="110000"/>
                    </a:schemeClr>
                  </a:solidFill>
                  <a:prstDash val="solid"/>
                </a:ln>
                <a:effectLst/>
              </a:rPr>
              <a:t> </a:t>
            </a:r>
            <a:r>
              <a:rPr lang="es-ES" sz="5400" b="1" cap="none" spc="0" dirty="0" err="1" smtClean="0">
                <a:ln w="10541" cmpd="sng">
                  <a:solidFill>
                    <a:schemeClr val="accent1">
                      <a:shade val="88000"/>
                      <a:satMod val="110000"/>
                    </a:schemeClr>
                  </a:solidFill>
                  <a:prstDash val="solid"/>
                </a:ln>
                <a:effectLst/>
              </a:rPr>
              <a:t>for</a:t>
            </a:r>
            <a:r>
              <a:rPr lang="es-ES" sz="5400" b="1" cap="none" spc="0" dirty="0" smtClean="0">
                <a:ln w="10541" cmpd="sng">
                  <a:solidFill>
                    <a:schemeClr val="accent1">
                      <a:shade val="88000"/>
                      <a:satMod val="110000"/>
                    </a:schemeClr>
                  </a:solidFill>
                  <a:prstDash val="solid"/>
                </a:ln>
                <a:effectLst/>
              </a:rPr>
              <a:t> </a:t>
            </a:r>
            <a:r>
              <a:rPr lang="es-ES" sz="5400" b="1" cap="none" spc="0" dirty="0" err="1" smtClean="0">
                <a:ln w="10541" cmpd="sng">
                  <a:solidFill>
                    <a:schemeClr val="accent1">
                      <a:shade val="88000"/>
                      <a:satMod val="110000"/>
                    </a:schemeClr>
                  </a:solidFill>
                  <a:prstDash val="solid"/>
                </a:ln>
                <a:effectLst/>
              </a:rPr>
              <a:t>your</a:t>
            </a:r>
            <a:r>
              <a:rPr lang="es-ES" sz="5400" b="1" cap="none" spc="0" dirty="0" smtClean="0">
                <a:ln w="10541" cmpd="sng">
                  <a:solidFill>
                    <a:schemeClr val="accent1">
                      <a:shade val="88000"/>
                      <a:satMod val="110000"/>
                    </a:schemeClr>
                  </a:solidFill>
                  <a:prstDash val="solid"/>
                </a:ln>
                <a:effectLst/>
              </a:rPr>
              <a:t> </a:t>
            </a:r>
            <a:r>
              <a:rPr lang="es-ES" sz="5400" b="1" cap="none" spc="0" dirty="0" err="1" smtClean="0">
                <a:ln w="10541" cmpd="sng">
                  <a:solidFill>
                    <a:schemeClr val="accent1">
                      <a:shade val="88000"/>
                      <a:satMod val="110000"/>
                    </a:schemeClr>
                  </a:solidFill>
                  <a:prstDash val="solid"/>
                </a:ln>
                <a:effectLst/>
              </a:rPr>
              <a:t>attention</a:t>
            </a:r>
            <a:endParaRPr lang="es-ES" sz="5400" b="1" cap="none" spc="0" dirty="0">
              <a:ln w="10541" cmpd="sng">
                <a:solidFill>
                  <a:schemeClr val="accent1">
                    <a:shade val="88000"/>
                    <a:satMod val="110000"/>
                  </a:schemeClr>
                </a:solidFill>
                <a:prstDash val="solid"/>
              </a:ln>
              <a:effectLst/>
            </a:endParaRPr>
          </a:p>
        </p:txBody>
      </p:sp>
    </p:spTree>
    <p:extLst>
      <p:ext uri="{BB962C8B-B14F-4D97-AF65-F5344CB8AC3E}">
        <p14:creationId xmlns:p14="http://schemas.microsoft.com/office/powerpoint/2010/main" val="14198143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92356" y="30591"/>
            <a:ext cx="4289764" cy="461665"/>
          </a:xfrm>
          <a:prstGeom prst="rect">
            <a:avLst/>
          </a:prstGeom>
        </p:spPr>
        <p:txBody>
          <a:bodyPr wrap="none">
            <a:spAutoFit/>
          </a:bodyPr>
          <a:lstStyle/>
          <a:p>
            <a:pPr algn="ctr"/>
            <a:r>
              <a:rPr lang="en-US" sz="2400" b="1" dirty="0" smtClean="0">
                <a:solidFill>
                  <a:schemeClr val="bg2">
                    <a:lumMod val="25000"/>
                  </a:schemeClr>
                </a:solidFill>
                <a:latin typeface="Arial" pitchFamily="34" charset="0"/>
                <a:cs typeface="Arial" pitchFamily="34" charset="0"/>
              </a:rPr>
              <a:t>   Outside </a:t>
            </a:r>
            <a:r>
              <a:rPr lang="en-US" sz="2400" b="1" dirty="0">
                <a:solidFill>
                  <a:schemeClr val="bg2">
                    <a:lumMod val="25000"/>
                  </a:schemeClr>
                </a:solidFill>
                <a:latin typeface="Arial" pitchFamily="34" charset="0"/>
                <a:cs typeface="Arial" pitchFamily="34" charset="0"/>
              </a:rPr>
              <a:t>critic’s </a:t>
            </a:r>
            <a:r>
              <a:rPr lang="en-US" sz="2400" b="1" dirty="0" smtClean="0">
                <a:solidFill>
                  <a:schemeClr val="bg2">
                    <a:lumMod val="25000"/>
                  </a:schemeClr>
                </a:solidFill>
                <a:latin typeface="Arial" pitchFamily="34" charset="0"/>
                <a:cs typeface="Arial" pitchFamily="34" charset="0"/>
              </a:rPr>
              <a:t>questions</a:t>
            </a:r>
            <a:endParaRPr lang="en-US" sz="2400" b="1" dirty="0">
              <a:solidFill>
                <a:schemeClr val="bg2">
                  <a:lumMod val="25000"/>
                </a:schemeClr>
              </a:solidFill>
              <a:latin typeface="Arial" pitchFamily="34" charset="0"/>
              <a:cs typeface="Arial" pitchFamily="34" charset="0"/>
            </a:endParaRPr>
          </a:p>
        </p:txBody>
      </p:sp>
      <p:sp>
        <p:nvSpPr>
          <p:cNvPr id="3" name="2 Rectángulo"/>
          <p:cNvSpPr/>
          <p:nvPr/>
        </p:nvSpPr>
        <p:spPr>
          <a:xfrm>
            <a:off x="1355990" y="595277"/>
            <a:ext cx="7781622" cy="369332"/>
          </a:xfrm>
          <a:prstGeom prst="rect">
            <a:avLst/>
          </a:prstGeom>
        </p:spPr>
        <p:txBody>
          <a:bodyPr wrap="square">
            <a:spAutoFit/>
          </a:bodyPr>
          <a:lstStyle/>
          <a:p>
            <a:pPr algn="just"/>
            <a:r>
              <a:rPr lang="en-US" dirty="0" smtClean="0">
                <a:latin typeface="Arial" pitchFamily="34" charset="0"/>
                <a:cs typeface="Arial" pitchFamily="34" charset="0"/>
              </a:rPr>
              <a:t>        </a:t>
            </a:r>
            <a:r>
              <a:rPr lang="en-US" u="sng" dirty="0" smtClean="0">
                <a:latin typeface="Arial" pitchFamily="34" charset="0"/>
                <a:cs typeface="Arial" pitchFamily="34" charset="0"/>
              </a:rPr>
              <a:t>Questions </a:t>
            </a:r>
            <a:r>
              <a:rPr lang="en-US" u="sng" dirty="0">
                <a:latin typeface="Arial" pitchFamily="34" charset="0"/>
                <a:cs typeface="Arial" pitchFamily="34" charset="0"/>
              </a:rPr>
              <a:t>posed by </a:t>
            </a:r>
            <a:r>
              <a:rPr lang="es-MX" u="sng" dirty="0" smtClean="0">
                <a:latin typeface="Arial" pitchFamily="34" charset="0"/>
                <a:cs typeface="Arial" pitchFamily="34" charset="0"/>
              </a:rPr>
              <a:t>Grisel </a:t>
            </a:r>
            <a:r>
              <a:rPr lang="es-MX" u="sng" dirty="0" err="1" smtClean="0">
                <a:latin typeface="Arial" pitchFamily="34" charset="0"/>
                <a:cs typeface="Arial" pitchFamily="34" charset="0"/>
              </a:rPr>
              <a:t>Elina</a:t>
            </a:r>
            <a:r>
              <a:rPr lang="es-MX" u="sng" dirty="0" smtClean="0">
                <a:latin typeface="Arial" pitchFamily="34" charset="0"/>
                <a:cs typeface="Arial" pitchFamily="34" charset="0"/>
              </a:rPr>
              <a:t> Moré Rojas</a:t>
            </a:r>
            <a:r>
              <a:rPr lang="en-US" u="sng" dirty="0" smtClean="0">
                <a:latin typeface="Arial" pitchFamily="34" charset="0"/>
                <a:cs typeface="Arial" pitchFamily="34" charset="0"/>
              </a:rPr>
              <a:t>, </a:t>
            </a:r>
            <a:r>
              <a:rPr lang="en-US" u="sng" dirty="0">
                <a:latin typeface="Arial" pitchFamily="34" charset="0"/>
                <a:cs typeface="Arial" pitchFamily="34" charset="0"/>
              </a:rPr>
              <a:t>M.A</a:t>
            </a:r>
          </a:p>
        </p:txBody>
      </p:sp>
      <p:sp>
        <p:nvSpPr>
          <p:cNvPr id="5" name="4 Rectángulo"/>
          <p:cNvSpPr/>
          <p:nvPr/>
        </p:nvSpPr>
        <p:spPr>
          <a:xfrm>
            <a:off x="574249" y="996240"/>
            <a:ext cx="7996133" cy="5355312"/>
          </a:xfrm>
          <a:prstGeom prst="rect">
            <a:avLst/>
          </a:prstGeom>
        </p:spPr>
        <p:txBody>
          <a:bodyPr wrap="square">
            <a:spAutoFit/>
          </a:bodyPr>
          <a:lstStyle/>
          <a:p>
            <a:pPr marL="342900" indent="-342900" algn="just">
              <a:lnSpc>
                <a:spcPct val="150000"/>
              </a:lnSpc>
              <a:buAutoNum type="arabicPeriod"/>
            </a:pPr>
            <a:r>
              <a:rPr lang="en-US" dirty="0" smtClean="0">
                <a:latin typeface="Arial" pitchFamily="34" charset="0"/>
                <a:cs typeface="Arial" pitchFamily="34" charset="0"/>
              </a:rPr>
              <a:t>In </a:t>
            </a:r>
            <a:r>
              <a:rPr lang="en-US" dirty="0">
                <a:latin typeface="Arial" pitchFamily="34" charset="0"/>
                <a:cs typeface="Arial" pitchFamily="34" charset="0"/>
              </a:rPr>
              <a:t>the problematic situation, the authoress states that students have </a:t>
            </a:r>
            <a:r>
              <a:rPr lang="en-US" dirty="0" smtClean="0">
                <a:latin typeface="Arial" pitchFamily="34" charset="0"/>
                <a:cs typeface="Arial" pitchFamily="34" charset="0"/>
              </a:rPr>
              <a:t>a</a:t>
            </a:r>
          </a:p>
          <a:p>
            <a:pPr algn="just">
              <a:lnSpc>
                <a:spcPct val="150000"/>
              </a:lnSpc>
            </a:pPr>
            <a:r>
              <a:rPr lang="en-US" dirty="0" smtClean="0">
                <a:latin typeface="Arial" pitchFamily="34" charset="0"/>
                <a:cs typeface="Arial" pitchFamily="34" charset="0"/>
              </a:rPr>
              <a:t>little </a:t>
            </a:r>
            <a:r>
              <a:rPr lang="en-US" dirty="0">
                <a:latin typeface="Arial" pitchFamily="34" charset="0"/>
                <a:cs typeface="Arial" pitchFamily="34" charset="0"/>
              </a:rPr>
              <a:t>knowledge about French speaking countries as well as their culture. How does your proposal contribute to achieve students’ sociocultural competence</a:t>
            </a:r>
            <a:r>
              <a:rPr lang="en-US" dirty="0" smtClean="0">
                <a:latin typeface="Arial" pitchFamily="34" charset="0"/>
                <a:cs typeface="Arial" pitchFamily="34" charset="0"/>
              </a:rPr>
              <a:t>?</a:t>
            </a:r>
          </a:p>
          <a:p>
            <a:pPr algn="just">
              <a:lnSpc>
                <a:spcPct val="150000"/>
              </a:lnSpc>
            </a:pPr>
            <a:endParaRPr lang="es-MX" dirty="0">
              <a:latin typeface="Arial" pitchFamily="34" charset="0"/>
              <a:cs typeface="Arial" pitchFamily="34" charset="0"/>
            </a:endParaRPr>
          </a:p>
          <a:p>
            <a:pPr algn="just">
              <a:lnSpc>
                <a:spcPct val="150000"/>
              </a:lnSpc>
            </a:pPr>
            <a:r>
              <a:rPr lang="en-US" dirty="0">
                <a:latin typeface="Arial" pitchFamily="34" charset="0"/>
                <a:cs typeface="Arial" pitchFamily="34" charset="0"/>
              </a:rPr>
              <a:t>2. In the need assessment the authoress offers information about the subjects of research. Taking into account their psychological characteristics and the number of students. How do you deal with classroom management to carry out the activities of your </a:t>
            </a:r>
            <a:r>
              <a:rPr lang="en-US" dirty="0" smtClean="0">
                <a:latin typeface="Arial" pitchFamily="34" charset="0"/>
                <a:cs typeface="Arial" pitchFamily="34" charset="0"/>
              </a:rPr>
              <a:t>proposal?</a:t>
            </a:r>
          </a:p>
          <a:p>
            <a:pPr algn="just">
              <a:lnSpc>
                <a:spcPct val="150000"/>
              </a:lnSpc>
            </a:pPr>
            <a:endParaRPr lang="es-MX" dirty="0" smtClean="0">
              <a:latin typeface="Arial" pitchFamily="34" charset="0"/>
              <a:cs typeface="Arial" pitchFamily="34" charset="0"/>
            </a:endParaRPr>
          </a:p>
          <a:p>
            <a:pPr algn="just">
              <a:lnSpc>
                <a:spcPct val="150000"/>
              </a:lnSpc>
            </a:pPr>
            <a:r>
              <a:rPr lang="en-US" dirty="0" smtClean="0">
                <a:latin typeface="Arial" pitchFamily="34" charset="0"/>
                <a:cs typeface="Arial" pitchFamily="34" charset="0"/>
              </a:rPr>
              <a:t>3.  The </a:t>
            </a:r>
            <a:r>
              <a:rPr lang="en-US" dirty="0">
                <a:latin typeface="Arial" pitchFamily="34" charset="0"/>
                <a:cs typeface="Arial" pitchFamily="34" charset="0"/>
              </a:rPr>
              <a:t>proposal presented is a booklet of games to </a:t>
            </a:r>
            <a:r>
              <a:rPr lang="en-US" dirty="0" smtClean="0">
                <a:latin typeface="Arial" pitchFamily="34" charset="0"/>
                <a:cs typeface="Arial" pitchFamily="34" charset="0"/>
              </a:rPr>
              <a:t>engage sixth graders in French speaking lessons. What </a:t>
            </a:r>
            <a:r>
              <a:rPr lang="en-US" dirty="0">
                <a:latin typeface="Arial" pitchFamily="34" charset="0"/>
                <a:cs typeface="Arial" pitchFamily="34" charset="0"/>
              </a:rPr>
              <a:t>benefits does it offer in language learning</a:t>
            </a:r>
            <a:r>
              <a:rPr lang="en-US" dirty="0"/>
              <a:t>? </a:t>
            </a:r>
            <a:endParaRPr lang="es-MX" dirty="0"/>
          </a:p>
          <a:p>
            <a:pPr algn="just"/>
            <a:r>
              <a:rPr lang="en-US" dirty="0"/>
              <a:t> </a:t>
            </a:r>
            <a:endParaRPr lang="es-MX" dirty="0"/>
          </a:p>
        </p:txBody>
      </p:sp>
    </p:spTree>
    <p:extLst>
      <p:ext uri="{BB962C8B-B14F-4D97-AF65-F5344CB8AC3E}">
        <p14:creationId xmlns:p14="http://schemas.microsoft.com/office/powerpoint/2010/main" val="1241962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Documents and Settings\ok\Escritorio\20191217_09264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916832"/>
            <a:ext cx="7330448" cy="3507197"/>
          </a:xfrm>
          <a:prstGeom prst="snip2DiagRect">
            <a:avLst/>
          </a:prstGeom>
          <a:solidFill>
            <a:srgbClr val="FFFFFF">
              <a:shade val="85000"/>
            </a:srgbClr>
          </a:solidFill>
          <a:ln w="28575" cap="sq">
            <a:solidFill>
              <a:schemeClr val="accent1">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
        <p:nvSpPr>
          <p:cNvPr id="6" name="5 Rectángulo"/>
          <p:cNvSpPr/>
          <p:nvPr/>
        </p:nvSpPr>
        <p:spPr>
          <a:xfrm>
            <a:off x="-581781" y="517870"/>
            <a:ext cx="10084685" cy="1754326"/>
          </a:xfrm>
          <a:prstGeom prst="rect">
            <a:avLst/>
          </a:prstGeom>
          <a:noFill/>
        </p:spPr>
        <p:txBody>
          <a:bodyPr wrap="square" lIns="91440" tIns="45720" rIns="91440" bIns="45720">
            <a:spAutoFit/>
          </a:bodyPr>
          <a:lstStyle/>
          <a:p>
            <a:pPr algn="ctr"/>
            <a:r>
              <a:rPr lang="es-ES" sz="5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PROBLEMATIC SITUATION</a:t>
            </a:r>
          </a:p>
          <a:p>
            <a:pPr algn="ctr"/>
            <a:r>
              <a:rPr lang="es-ES" sz="5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s-ES"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s-ES" sz="5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endParaRPr lang="es-ES"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pic>
        <p:nvPicPr>
          <p:cNvPr id="7" name="Picture 9" descr="C:\Users\iliao\Desktop\feu-banne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265" y="6021288"/>
            <a:ext cx="1182370" cy="441960"/>
          </a:xfrm>
          <a:prstGeom prst="rect">
            <a:avLst/>
          </a:prstGeom>
          <a:noFill/>
          <a:ln>
            <a:noFill/>
          </a:ln>
          <a:extLst/>
        </p:spPr>
      </p:pic>
    </p:spTree>
    <p:extLst>
      <p:ext uri="{BB962C8B-B14F-4D97-AF65-F5344CB8AC3E}">
        <p14:creationId xmlns:p14="http://schemas.microsoft.com/office/powerpoint/2010/main" val="18873607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915816" y="108556"/>
            <a:ext cx="2207656" cy="523220"/>
          </a:xfrm>
          <a:prstGeom prst="rect">
            <a:avLst/>
          </a:prstGeom>
        </p:spPr>
        <p:txBody>
          <a:bodyPr wrap="none">
            <a:spAutoFit/>
          </a:bodyPr>
          <a:lstStyle/>
          <a:p>
            <a:pPr algn="just"/>
            <a:r>
              <a:rPr lang="en-US" sz="2800" b="1" dirty="0">
                <a:solidFill>
                  <a:schemeClr val="bg2">
                    <a:lumMod val="25000"/>
                  </a:schemeClr>
                </a:solidFill>
                <a:latin typeface="Arial" pitchFamily="34" charset="0"/>
                <a:cs typeface="Arial" pitchFamily="34" charset="0"/>
              </a:rPr>
              <a:t>Question 1:</a:t>
            </a:r>
          </a:p>
        </p:txBody>
      </p:sp>
      <p:sp>
        <p:nvSpPr>
          <p:cNvPr id="3" name="2 Rectángulo"/>
          <p:cNvSpPr/>
          <p:nvPr/>
        </p:nvSpPr>
        <p:spPr>
          <a:xfrm>
            <a:off x="291733" y="2228681"/>
            <a:ext cx="2264043" cy="101566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000" dirty="0">
                <a:latin typeface="Arial" pitchFamily="34" charset="0"/>
                <a:cs typeface="Arial" pitchFamily="34" charset="0"/>
              </a:rPr>
              <a:t>C</a:t>
            </a:r>
            <a:r>
              <a:rPr lang="en-US" sz="2000" dirty="0" smtClean="0">
                <a:latin typeface="Arial" pitchFamily="34" charset="0"/>
                <a:cs typeface="Arial" pitchFamily="34" charset="0"/>
              </a:rPr>
              <a:t>ommunicative  </a:t>
            </a:r>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approach</a:t>
            </a:r>
          </a:p>
          <a:p>
            <a:r>
              <a:rPr lang="en-US" sz="2000" dirty="0" smtClean="0">
                <a:latin typeface="Arial" pitchFamily="34" charset="0"/>
                <a:cs typeface="Arial" pitchFamily="34" charset="0"/>
              </a:rPr>
              <a:t>        </a:t>
            </a:r>
            <a:endParaRPr lang="es-MX" sz="2000" dirty="0">
              <a:latin typeface="Arial" pitchFamily="34" charset="0"/>
              <a:cs typeface="Arial" pitchFamily="34" charset="0"/>
            </a:endParaRPr>
          </a:p>
        </p:txBody>
      </p:sp>
      <p:sp>
        <p:nvSpPr>
          <p:cNvPr id="4" name="3 Rectángulo"/>
          <p:cNvSpPr/>
          <p:nvPr/>
        </p:nvSpPr>
        <p:spPr>
          <a:xfrm>
            <a:off x="3547350" y="2041868"/>
            <a:ext cx="4738798" cy="208800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2000" dirty="0" smtClean="0">
                <a:latin typeface="Arial" pitchFamily="34" charset="0"/>
                <a:cs typeface="Arial" pitchFamily="34" charset="0"/>
              </a:rPr>
              <a:t>       Communicative competence</a:t>
            </a:r>
          </a:p>
          <a:p>
            <a:r>
              <a:rPr lang="en-US" sz="2000" dirty="0" smtClean="0"/>
              <a:t>              (</a:t>
            </a:r>
            <a:r>
              <a:rPr lang="en-US" sz="2000" dirty="0" err="1" smtClean="0">
                <a:latin typeface="Arial" pitchFamily="34" charset="0"/>
                <a:cs typeface="Arial" pitchFamily="34" charset="0"/>
              </a:rPr>
              <a:t>Hymes</a:t>
            </a:r>
            <a:r>
              <a:rPr lang="en-US" sz="2000" dirty="0">
                <a:latin typeface="Arial" pitchFamily="34" charset="0"/>
                <a:cs typeface="Arial" pitchFamily="34" charset="0"/>
              </a:rPr>
              <a:t>, </a:t>
            </a:r>
            <a:r>
              <a:rPr lang="en-US" sz="2000" dirty="0" smtClean="0">
                <a:latin typeface="Arial" pitchFamily="34" charset="0"/>
                <a:cs typeface="Arial" pitchFamily="34" charset="0"/>
              </a:rPr>
              <a:t>1972</a:t>
            </a:r>
            <a:r>
              <a:rPr lang="en-US" sz="2000" dirty="0">
                <a:latin typeface="Arial" pitchFamily="34" charset="0"/>
                <a:cs typeface="Arial" pitchFamily="34" charset="0"/>
              </a:rPr>
              <a:t>) </a:t>
            </a:r>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a:p>
            <a:r>
              <a:rPr lang="en-US" sz="2000" dirty="0" smtClean="0">
                <a:latin typeface="Arial" pitchFamily="34" charset="0"/>
                <a:cs typeface="Arial" pitchFamily="34" charset="0"/>
              </a:rPr>
              <a:t> the </a:t>
            </a:r>
            <a:r>
              <a:rPr lang="en-US" sz="2000" dirty="0">
                <a:latin typeface="Arial" pitchFamily="34" charset="0"/>
                <a:cs typeface="Arial" pitchFamily="34" charset="0"/>
              </a:rPr>
              <a:t>capacity that should be </a:t>
            </a:r>
            <a:r>
              <a:rPr lang="en-US" sz="2000" dirty="0" smtClean="0">
                <a:latin typeface="Arial" pitchFamily="34" charset="0"/>
                <a:cs typeface="Arial" pitchFamily="34" charset="0"/>
              </a:rPr>
              <a:t>developed</a:t>
            </a:r>
          </a:p>
          <a:p>
            <a:r>
              <a:rPr lang="en-US" sz="2000" dirty="0" smtClean="0">
                <a:latin typeface="Arial" pitchFamily="34" charset="0"/>
                <a:cs typeface="Arial" pitchFamily="34" charset="0"/>
              </a:rPr>
              <a:t> </a:t>
            </a:r>
            <a:r>
              <a:rPr lang="en-US" sz="2000" dirty="0">
                <a:latin typeface="Arial" pitchFamily="34" charset="0"/>
                <a:cs typeface="Arial" pitchFamily="34" charset="0"/>
              </a:rPr>
              <a:t>in the students to produce and process </a:t>
            </a:r>
            <a:endParaRPr lang="es-MX" sz="2000" dirty="0">
              <a:latin typeface="Arial" pitchFamily="34" charset="0"/>
              <a:cs typeface="Arial" pitchFamily="34" charset="0"/>
            </a:endParaRPr>
          </a:p>
          <a:p>
            <a:r>
              <a:rPr lang="en-US" sz="2000" dirty="0">
                <a:latin typeface="Arial" pitchFamily="34" charset="0"/>
                <a:cs typeface="Arial" pitchFamily="34" charset="0"/>
              </a:rPr>
              <a:t>written or oral texts in a coherent way.</a:t>
            </a:r>
            <a:endParaRPr lang="es-MX" sz="2000" dirty="0">
              <a:latin typeface="Arial" pitchFamily="34" charset="0"/>
              <a:cs typeface="Arial" pitchFamily="34" charset="0"/>
            </a:endParaRPr>
          </a:p>
          <a:p>
            <a:endParaRPr lang="en-US" sz="2000" dirty="0">
              <a:latin typeface="Arial" pitchFamily="34" charset="0"/>
              <a:cs typeface="Arial" pitchFamily="34" charset="0"/>
            </a:endParaRPr>
          </a:p>
          <a:p>
            <a:r>
              <a:rPr lang="en-US" sz="2000" dirty="0">
                <a:latin typeface="Arial" pitchFamily="34" charset="0"/>
                <a:cs typeface="Arial" pitchFamily="34" charset="0"/>
              </a:rPr>
              <a:t>     </a:t>
            </a:r>
            <a:r>
              <a:rPr lang="en-US" sz="2000" dirty="0" smtClean="0">
                <a:latin typeface="Arial" pitchFamily="34" charset="0"/>
                <a:cs typeface="Arial" pitchFamily="34" charset="0"/>
              </a:rPr>
              <a:t> </a:t>
            </a:r>
            <a:endParaRPr lang="es-MX" sz="2000" dirty="0">
              <a:latin typeface="Arial" pitchFamily="34" charset="0"/>
              <a:cs typeface="Arial" pitchFamily="34" charset="0"/>
            </a:endParaRPr>
          </a:p>
        </p:txBody>
      </p:sp>
      <p:sp>
        <p:nvSpPr>
          <p:cNvPr id="5" name="4 Rectángulo"/>
          <p:cNvSpPr/>
          <p:nvPr/>
        </p:nvSpPr>
        <p:spPr>
          <a:xfrm>
            <a:off x="3405020" y="4365104"/>
            <a:ext cx="4487126" cy="400110"/>
          </a:xfrm>
          <a:prstGeom prst="rect">
            <a:avLst/>
          </a:prstGeom>
        </p:spPr>
        <p:txBody>
          <a:bodyPr wrap="none">
            <a:spAutoFit/>
          </a:bodyPr>
          <a:lstStyle/>
          <a:p>
            <a:r>
              <a:rPr lang="en-US" sz="2000" dirty="0">
                <a:latin typeface="Arial" pitchFamily="34" charset="0"/>
                <a:cs typeface="Arial" pitchFamily="34" charset="0"/>
              </a:rPr>
              <a:t>Linguistic or </a:t>
            </a:r>
            <a:r>
              <a:rPr lang="en-US" sz="2000">
                <a:latin typeface="Arial" pitchFamily="34" charset="0"/>
                <a:cs typeface="Arial" pitchFamily="34" charset="0"/>
              </a:rPr>
              <a:t>grammatical </a:t>
            </a:r>
            <a:r>
              <a:rPr lang="en-US" sz="2000" smtClean="0">
                <a:latin typeface="Arial" pitchFamily="34" charset="0"/>
                <a:cs typeface="Arial" pitchFamily="34" charset="0"/>
              </a:rPr>
              <a:t>competence</a:t>
            </a:r>
            <a:endParaRPr lang="es-MX" sz="2000" dirty="0">
              <a:latin typeface="Arial" pitchFamily="34" charset="0"/>
              <a:cs typeface="Arial" pitchFamily="34" charset="0"/>
            </a:endParaRPr>
          </a:p>
        </p:txBody>
      </p:sp>
      <p:sp>
        <p:nvSpPr>
          <p:cNvPr id="6" name="5 Rectángulo"/>
          <p:cNvSpPr/>
          <p:nvPr/>
        </p:nvSpPr>
        <p:spPr>
          <a:xfrm>
            <a:off x="3405020" y="4785243"/>
            <a:ext cx="3280065" cy="400110"/>
          </a:xfrm>
          <a:prstGeom prst="rect">
            <a:avLst/>
          </a:prstGeom>
        </p:spPr>
        <p:txBody>
          <a:bodyPr wrap="none">
            <a:spAutoFit/>
          </a:bodyPr>
          <a:lstStyle/>
          <a:p>
            <a:r>
              <a:rPr lang="en-US" sz="2000" dirty="0" smtClean="0">
                <a:latin typeface="Arial" pitchFamily="34" charset="0"/>
                <a:cs typeface="Arial" pitchFamily="34" charset="0"/>
              </a:rPr>
              <a:t>Sociolinguistic </a:t>
            </a:r>
            <a:r>
              <a:rPr lang="en-US" sz="2000" dirty="0">
                <a:latin typeface="Arial" pitchFamily="34" charset="0"/>
                <a:cs typeface="Arial" pitchFamily="34" charset="0"/>
              </a:rPr>
              <a:t>competence</a:t>
            </a:r>
            <a:endParaRPr lang="es-MX" sz="2000" dirty="0">
              <a:latin typeface="Arial" pitchFamily="34" charset="0"/>
              <a:cs typeface="Arial" pitchFamily="34" charset="0"/>
            </a:endParaRPr>
          </a:p>
        </p:txBody>
      </p:sp>
      <p:sp>
        <p:nvSpPr>
          <p:cNvPr id="7" name="6 Rectángulo"/>
          <p:cNvSpPr/>
          <p:nvPr/>
        </p:nvSpPr>
        <p:spPr>
          <a:xfrm>
            <a:off x="3403514" y="5663082"/>
            <a:ext cx="2792752" cy="400110"/>
          </a:xfrm>
          <a:prstGeom prst="rect">
            <a:avLst/>
          </a:prstGeom>
        </p:spPr>
        <p:txBody>
          <a:bodyPr wrap="none">
            <a:spAutoFit/>
          </a:bodyPr>
          <a:lstStyle/>
          <a:p>
            <a:r>
              <a:rPr lang="en-US" sz="2000" dirty="0">
                <a:latin typeface="Arial" pitchFamily="34" charset="0"/>
                <a:cs typeface="Arial" pitchFamily="34" charset="0"/>
              </a:rPr>
              <a:t>Discourse competence</a:t>
            </a:r>
            <a:endParaRPr lang="es-MX" sz="2000" dirty="0">
              <a:latin typeface="Arial" pitchFamily="34" charset="0"/>
              <a:cs typeface="Arial" pitchFamily="34" charset="0"/>
            </a:endParaRPr>
          </a:p>
        </p:txBody>
      </p:sp>
      <p:sp>
        <p:nvSpPr>
          <p:cNvPr id="8" name="7 Rectángulo"/>
          <p:cNvSpPr/>
          <p:nvPr/>
        </p:nvSpPr>
        <p:spPr>
          <a:xfrm>
            <a:off x="3403514" y="5185353"/>
            <a:ext cx="2662908" cy="400110"/>
          </a:xfrm>
          <a:prstGeom prst="rect">
            <a:avLst/>
          </a:prstGeom>
        </p:spPr>
        <p:txBody>
          <a:bodyPr wrap="none">
            <a:spAutoFit/>
          </a:bodyPr>
          <a:lstStyle/>
          <a:p>
            <a:r>
              <a:rPr lang="en-US" sz="2000" dirty="0">
                <a:latin typeface="Arial" pitchFamily="34" charset="0"/>
                <a:cs typeface="Arial" pitchFamily="34" charset="0"/>
              </a:rPr>
              <a:t>Strategic competence</a:t>
            </a:r>
            <a:endParaRPr lang="es-MX" sz="2000" dirty="0">
              <a:latin typeface="Arial" pitchFamily="34" charset="0"/>
              <a:cs typeface="Arial" pitchFamily="34" charset="0"/>
            </a:endParaRPr>
          </a:p>
        </p:txBody>
      </p:sp>
      <p:sp>
        <p:nvSpPr>
          <p:cNvPr id="9" name="8 Rectángulo"/>
          <p:cNvSpPr/>
          <p:nvPr/>
        </p:nvSpPr>
        <p:spPr>
          <a:xfrm>
            <a:off x="3413709" y="6095859"/>
            <a:ext cx="3419526" cy="400110"/>
          </a:xfrm>
          <a:prstGeom prst="rect">
            <a:avLst/>
          </a:prstGeom>
        </p:spPr>
        <p:txBody>
          <a:bodyPr wrap="none">
            <a:spAutoFit/>
          </a:bodyPr>
          <a:lstStyle/>
          <a:p>
            <a:r>
              <a:rPr lang="en-US" sz="2000" b="1" dirty="0">
                <a:solidFill>
                  <a:schemeClr val="bg2">
                    <a:lumMod val="25000"/>
                  </a:schemeClr>
                </a:solidFill>
                <a:latin typeface="Arial" pitchFamily="34" charset="0"/>
                <a:cs typeface="Arial" pitchFamily="34" charset="0"/>
              </a:rPr>
              <a:t>Sociocultural Competence</a:t>
            </a:r>
            <a:endParaRPr lang="es-MX" sz="2000" b="1" dirty="0">
              <a:solidFill>
                <a:schemeClr val="bg2">
                  <a:lumMod val="25000"/>
                </a:schemeClr>
              </a:solidFill>
              <a:latin typeface="Arial" pitchFamily="34" charset="0"/>
              <a:cs typeface="Arial" pitchFamily="34" charset="0"/>
            </a:endParaRPr>
          </a:p>
        </p:txBody>
      </p:sp>
      <p:sp>
        <p:nvSpPr>
          <p:cNvPr id="13" name="12 Rectángulo"/>
          <p:cNvSpPr/>
          <p:nvPr/>
        </p:nvSpPr>
        <p:spPr>
          <a:xfrm>
            <a:off x="467544" y="1036302"/>
            <a:ext cx="8352928" cy="923330"/>
          </a:xfrm>
          <a:prstGeom prst="rect">
            <a:avLst/>
          </a:prstGeom>
        </p:spPr>
        <p:txBody>
          <a:bodyPr wrap="square">
            <a:spAutoFit/>
          </a:bodyPr>
          <a:lstStyle/>
          <a:p>
            <a:pPr algn="just"/>
            <a:r>
              <a:rPr lang="en-US" dirty="0" smtClean="0"/>
              <a:t>1. </a:t>
            </a:r>
            <a:r>
              <a:rPr lang="en-US" dirty="0">
                <a:latin typeface="Arial" pitchFamily="34" charset="0"/>
                <a:cs typeface="Arial" pitchFamily="34" charset="0"/>
              </a:rPr>
              <a:t>In the problematic situation, the authoress states that students have a little knowledge about French speaking countries as well as their culture. How does your proposal contribute to achieve students’ sociocultural competence?</a:t>
            </a:r>
            <a:endParaRPr lang="es-MX" dirty="0">
              <a:latin typeface="Arial" pitchFamily="34" charset="0"/>
              <a:cs typeface="Arial" pitchFamily="34" charset="0"/>
            </a:endParaRPr>
          </a:p>
        </p:txBody>
      </p:sp>
      <p:sp>
        <p:nvSpPr>
          <p:cNvPr id="15" name="14 Flecha derecha"/>
          <p:cNvSpPr/>
          <p:nvPr/>
        </p:nvSpPr>
        <p:spPr>
          <a:xfrm>
            <a:off x="2555776" y="2835240"/>
            <a:ext cx="97840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Flecha curvada hacia la derecha"/>
          <p:cNvSpPr/>
          <p:nvPr/>
        </p:nvSpPr>
        <p:spPr>
          <a:xfrm>
            <a:off x="2665897" y="3769146"/>
            <a:ext cx="537951" cy="121615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7" name="16 Rectángulo"/>
          <p:cNvSpPr/>
          <p:nvPr/>
        </p:nvSpPr>
        <p:spPr>
          <a:xfrm>
            <a:off x="7768723" y="5410767"/>
            <a:ext cx="1579278" cy="707886"/>
          </a:xfrm>
          <a:prstGeom prst="rect">
            <a:avLst/>
          </a:prstGeom>
        </p:spPr>
        <p:txBody>
          <a:bodyPr wrap="none">
            <a:spAutoFit/>
          </a:bodyPr>
          <a:lstStyle/>
          <a:p>
            <a:r>
              <a:rPr lang="en-US" sz="2000" dirty="0" smtClean="0">
                <a:solidFill>
                  <a:schemeClr val="dk1"/>
                </a:solidFill>
                <a:latin typeface="Arial" pitchFamily="34" charset="0"/>
                <a:cs typeface="Arial" pitchFamily="34" charset="0"/>
              </a:rPr>
              <a:t>(</a:t>
            </a:r>
            <a:r>
              <a:rPr lang="en-US" sz="2000" dirty="0" err="1" smtClean="0">
                <a:solidFill>
                  <a:schemeClr val="dk1"/>
                </a:solidFill>
                <a:latin typeface="Arial" pitchFamily="34" charset="0"/>
                <a:cs typeface="Arial" pitchFamily="34" charset="0"/>
              </a:rPr>
              <a:t>Canale</a:t>
            </a:r>
            <a:r>
              <a:rPr lang="en-US" sz="2000" dirty="0" smtClean="0">
                <a:solidFill>
                  <a:schemeClr val="dk1"/>
                </a:solidFill>
                <a:latin typeface="Arial" pitchFamily="34" charset="0"/>
                <a:cs typeface="Arial" pitchFamily="34" charset="0"/>
              </a:rPr>
              <a:t>  M, </a:t>
            </a:r>
          </a:p>
          <a:p>
            <a:r>
              <a:rPr lang="en-US" sz="2000" dirty="0" smtClean="0">
                <a:solidFill>
                  <a:schemeClr val="dk1"/>
                </a:solidFill>
                <a:latin typeface="Arial" pitchFamily="34" charset="0"/>
                <a:cs typeface="Arial" pitchFamily="34" charset="0"/>
              </a:rPr>
              <a:t> 1983</a:t>
            </a:r>
            <a:r>
              <a:rPr lang="en-US" sz="2000" dirty="0">
                <a:solidFill>
                  <a:schemeClr val="dk1"/>
                </a:solidFill>
                <a:latin typeface="Arial" pitchFamily="34" charset="0"/>
                <a:cs typeface="Arial" pitchFamily="34" charset="0"/>
              </a:rPr>
              <a:t>)</a:t>
            </a:r>
            <a:endParaRPr lang="es-MX" sz="2000" dirty="0">
              <a:solidFill>
                <a:schemeClr val="dk1"/>
              </a:solidFill>
              <a:latin typeface="Arial" pitchFamily="34" charset="0"/>
              <a:cs typeface="Arial" pitchFamily="34" charset="0"/>
            </a:endParaRPr>
          </a:p>
        </p:txBody>
      </p:sp>
      <p:sp>
        <p:nvSpPr>
          <p:cNvPr id="18" name="17 Cerrar llave"/>
          <p:cNvSpPr/>
          <p:nvPr/>
        </p:nvSpPr>
        <p:spPr>
          <a:xfrm>
            <a:off x="7319420" y="4129868"/>
            <a:ext cx="936062" cy="25110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25936784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131840" y="144415"/>
            <a:ext cx="2162772" cy="523220"/>
          </a:xfrm>
          <a:prstGeom prst="rect">
            <a:avLst/>
          </a:prstGeom>
        </p:spPr>
        <p:txBody>
          <a:bodyPr wrap="none">
            <a:spAutoFit/>
          </a:bodyPr>
          <a:lstStyle/>
          <a:p>
            <a:pPr algn="just"/>
            <a:r>
              <a:rPr lang="en-US" sz="2800" b="1" dirty="0">
                <a:solidFill>
                  <a:schemeClr val="bg2">
                    <a:lumMod val="25000"/>
                  </a:schemeClr>
                </a:solidFill>
                <a:latin typeface="Arial" pitchFamily="34" charset="0"/>
                <a:cs typeface="Arial" pitchFamily="34" charset="0"/>
              </a:rPr>
              <a:t>Question </a:t>
            </a:r>
            <a:r>
              <a:rPr lang="en-US" sz="2800" b="1" dirty="0" smtClean="0">
                <a:solidFill>
                  <a:schemeClr val="bg2">
                    <a:lumMod val="25000"/>
                  </a:schemeClr>
                </a:solidFill>
                <a:latin typeface="Arial" pitchFamily="34" charset="0"/>
                <a:cs typeface="Arial" pitchFamily="34" charset="0"/>
              </a:rPr>
              <a:t>2:</a:t>
            </a:r>
            <a:endParaRPr lang="en-US" sz="2800" b="1" dirty="0">
              <a:solidFill>
                <a:schemeClr val="bg2">
                  <a:lumMod val="25000"/>
                </a:schemeClr>
              </a:solidFill>
              <a:latin typeface="Arial" pitchFamily="34" charset="0"/>
              <a:cs typeface="Arial" pitchFamily="34" charset="0"/>
            </a:endParaRPr>
          </a:p>
        </p:txBody>
      </p:sp>
      <p:sp>
        <p:nvSpPr>
          <p:cNvPr id="3" name="2 Rectángulo"/>
          <p:cNvSpPr/>
          <p:nvPr/>
        </p:nvSpPr>
        <p:spPr>
          <a:xfrm>
            <a:off x="1331640" y="2412033"/>
            <a:ext cx="7272808" cy="4801314"/>
          </a:xfrm>
          <a:prstGeom prst="rect">
            <a:avLst/>
          </a:prstGeom>
        </p:spPr>
        <p:txBody>
          <a:bodyPr wrap="square">
            <a:spAutoFit/>
          </a:bodyPr>
          <a:lstStyle/>
          <a:p>
            <a:r>
              <a:rPr lang="en-US" sz="2400" dirty="0">
                <a:solidFill>
                  <a:schemeClr val="bg2">
                    <a:lumMod val="25000"/>
                  </a:schemeClr>
                </a:solidFill>
                <a:latin typeface="Arial" pitchFamily="34" charset="0"/>
                <a:cs typeface="Arial" pitchFamily="34" charset="0"/>
              </a:rPr>
              <a:t>I</a:t>
            </a:r>
            <a:r>
              <a:rPr lang="en-US" sz="2400" dirty="0" smtClean="0">
                <a:solidFill>
                  <a:schemeClr val="bg2">
                    <a:lumMod val="25000"/>
                  </a:schemeClr>
                </a:solidFill>
                <a:latin typeface="Arial" pitchFamily="34" charset="0"/>
                <a:cs typeface="Arial" pitchFamily="34" charset="0"/>
              </a:rPr>
              <a:t>deas </a:t>
            </a:r>
            <a:r>
              <a:rPr lang="en-US" sz="2400" dirty="0">
                <a:solidFill>
                  <a:schemeClr val="bg2">
                    <a:lumMod val="25000"/>
                  </a:schemeClr>
                </a:solidFill>
                <a:latin typeface="Arial" pitchFamily="34" charset="0"/>
                <a:cs typeface="Arial" pitchFamily="34" charset="0"/>
              </a:rPr>
              <a:t>which were needed to conduct the </a:t>
            </a:r>
            <a:r>
              <a:rPr lang="en-US" sz="2400" dirty="0" smtClean="0">
                <a:solidFill>
                  <a:schemeClr val="bg2">
                    <a:lumMod val="25000"/>
                  </a:schemeClr>
                </a:solidFill>
                <a:latin typeface="Arial" pitchFamily="34" charset="0"/>
                <a:cs typeface="Arial" pitchFamily="34" charset="0"/>
              </a:rPr>
              <a:t>games from </a:t>
            </a:r>
            <a:r>
              <a:rPr lang="en-US" sz="2400" dirty="0">
                <a:solidFill>
                  <a:schemeClr val="bg2">
                    <a:lumMod val="25000"/>
                  </a:schemeClr>
                </a:solidFill>
                <a:latin typeface="Arial" pitchFamily="34" charset="0"/>
                <a:cs typeface="Arial" pitchFamily="34" charset="0"/>
              </a:rPr>
              <a:t>the Practice of English Language Teaching written by Jeremy </a:t>
            </a:r>
            <a:r>
              <a:rPr lang="en-US" sz="2400" dirty="0" err="1">
                <a:solidFill>
                  <a:schemeClr val="bg2">
                    <a:lumMod val="25000"/>
                  </a:schemeClr>
                </a:solidFill>
                <a:latin typeface="Arial" pitchFamily="34" charset="0"/>
                <a:cs typeface="Arial" pitchFamily="34" charset="0"/>
              </a:rPr>
              <a:t>Hamer</a:t>
            </a:r>
            <a:r>
              <a:rPr lang="en-US" sz="2400" dirty="0" smtClean="0">
                <a:solidFill>
                  <a:schemeClr val="bg2">
                    <a:lumMod val="25000"/>
                  </a:schemeClr>
                </a:solidFill>
                <a:latin typeface="Arial" pitchFamily="34" charset="0"/>
                <a:cs typeface="Arial" pitchFamily="34" charset="0"/>
              </a:rPr>
              <a:t>.</a:t>
            </a:r>
            <a:endParaRPr lang="es-MX" sz="2400" dirty="0">
              <a:solidFill>
                <a:schemeClr val="bg2">
                  <a:lumMod val="25000"/>
                </a:schemeClr>
              </a:solidFill>
              <a:latin typeface="Arial" pitchFamily="34" charset="0"/>
              <a:cs typeface="Arial" pitchFamily="34" charset="0"/>
            </a:endParaRPr>
          </a:p>
          <a:p>
            <a:pPr marL="342900" indent="-342900">
              <a:lnSpc>
                <a:spcPct val="150000"/>
              </a:lnSpc>
              <a:buFont typeface="Arial" pitchFamily="34" charset="0"/>
              <a:buChar char="•"/>
            </a:pPr>
            <a:r>
              <a:rPr lang="en-US" sz="2400" dirty="0">
                <a:latin typeface="Arial" pitchFamily="34" charset="0"/>
                <a:cs typeface="Arial" pitchFamily="34" charset="0"/>
              </a:rPr>
              <a:t>Problem behavior and what to do about </a:t>
            </a:r>
            <a:r>
              <a:rPr lang="en-US" sz="2400" dirty="0" smtClean="0">
                <a:latin typeface="Arial" pitchFamily="34" charset="0"/>
                <a:cs typeface="Arial" pitchFamily="34" charset="0"/>
              </a:rPr>
              <a:t>it</a:t>
            </a:r>
          </a:p>
          <a:p>
            <a:pPr marL="342900" indent="-342900">
              <a:lnSpc>
                <a:spcPct val="150000"/>
              </a:lnSpc>
              <a:buFont typeface="Arial" pitchFamily="34" charset="0"/>
              <a:buChar char="•"/>
            </a:pPr>
            <a:r>
              <a:rPr lang="en-US" sz="2400" dirty="0" smtClean="0">
                <a:latin typeface="Arial" pitchFamily="34" charset="0"/>
                <a:cs typeface="Arial" pitchFamily="34" charset="0"/>
              </a:rPr>
              <a:t>Relaxed atmosphere</a:t>
            </a:r>
            <a:endParaRPr lang="es-MX" sz="2400" dirty="0">
              <a:latin typeface="Arial" pitchFamily="34" charset="0"/>
              <a:cs typeface="Arial" pitchFamily="34" charset="0"/>
            </a:endParaRPr>
          </a:p>
          <a:p>
            <a:pPr marL="342900" indent="-342900">
              <a:lnSpc>
                <a:spcPct val="150000"/>
              </a:lnSpc>
              <a:buFont typeface="Arial" pitchFamily="34" charset="0"/>
              <a:buChar char="•"/>
            </a:pPr>
            <a:r>
              <a:rPr lang="en-US" sz="2400" dirty="0" smtClean="0">
                <a:latin typeface="Arial" pitchFamily="34" charset="0"/>
                <a:cs typeface="Arial" pitchFamily="34" charset="0"/>
              </a:rPr>
              <a:t>Teachers´ role</a:t>
            </a:r>
            <a:endParaRPr lang="es-MX" sz="2400" dirty="0">
              <a:latin typeface="Arial" pitchFamily="34" charset="0"/>
              <a:cs typeface="Arial" pitchFamily="34" charset="0"/>
            </a:endParaRPr>
          </a:p>
          <a:p>
            <a:pPr marL="342900" indent="-342900">
              <a:lnSpc>
                <a:spcPct val="150000"/>
              </a:lnSpc>
              <a:buFont typeface="Arial" pitchFamily="34" charset="0"/>
              <a:buChar char="•"/>
            </a:pPr>
            <a:r>
              <a:rPr lang="en-US" sz="2400" dirty="0" smtClean="0">
                <a:latin typeface="Arial" pitchFamily="34" charset="0"/>
                <a:cs typeface="Arial" pitchFamily="34" charset="0"/>
              </a:rPr>
              <a:t>Teachers </a:t>
            </a:r>
            <a:r>
              <a:rPr lang="en-US" sz="2400" dirty="0">
                <a:latin typeface="Arial" pitchFamily="34" charset="0"/>
                <a:cs typeface="Arial" pitchFamily="34" charset="0"/>
              </a:rPr>
              <a:t>should make more conscious use of a principal teaching talent: Voice</a:t>
            </a:r>
            <a:br>
              <a:rPr lang="en-US" sz="2400" dirty="0">
                <a:latin typeface="Arial" pitchFamily="34" charset="0"/>
                <a:cs typeface="Arial" pitchFamily="34" charset="0"/>
              </a:rPr>
            </a:br>
            <a:endParaRPr lang="es-MX" sz="2400" dirty="0">
              <a:latin typeface="Arial" pitchFamily="34" charset="0"/>
              <a:cs typeface="Arial" pitchFamily="34" charset="0"/>
            </a:endParaRPr>
          </a:p>
          <a:p>
            <a:endParaRPr lang="es-MX" dirty="0"/>
          </a:p>
        </p:txBody>
      </p:sp>
      <p:sp>
        <p:nvSpPr>
          <p:cNvPr id="4" name="3 Rectángulo"/>
          <p:cNvSpPr/>
          <p:nvPr/>
        </p:nvSpPr>
        <p:spPr>
          <a:xfrm>
            <a:off x="323528" y="980728"/>
            <a:ext cx="8280920" cy="1200329"/>
          </a:xfrm>
          <a:prstGeom prst="rect">
            <a:avLst/>
          </a:prstGeom>
        </p:spPr>
        <p:txBody>
          <a:bodyPr wrap="square">
            <a:spAutoFit/>
          </a:bodyPr>
          <a:lstStyle/>
          <a:p>
            <a:pPr algn="just"/>
            <a:r>
              <a:rPr lang="en-US" dirty="0">
                <a:latin typeface="Arial" pitchFamily="34" charset="0"/>
                <a:cs typeface="Arial" pitchFamily="34" charset="0"/>
              </a:rPr>
              <a:t>2. In the need assessment the authoress offers information about the subjects of research. Taking into account their psychological characteristics and the number of students. How do you deal with classroom management to carry out the activities of your proposal?</a:t>
            </a:r>
            <a:endParaRPr lang="es-MX" dirty="0">
              <a:latin typeface="Arial" pitchFamily="34" charset="0"/>
              <a:cs typeface="Arial" pitchFamily="34" charset="0"/>
            </a:endParaRPr>
          </a:p>
        </p:txBody>
      </p:sp>
    </p:spTree>
    <p:extLst>
      <p:ext uri="{BB962C8B-B14F-4D97-AF65-F5344CB8AC3E}">
        <p14:creationId xmlns:p14="http://schemas.microsoft.com/office/powerpoint/2010/main" val="33550620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131840" y="97468"/>
            <a:ext cx="2162772" cy="523220"/>
          </a:xfrm>
          <a:prstGeom prst="rect">
            <a:avLst/>
          </a:prstGeom>
        </p:spPr>
        <p:txBody>
          <a:bodyPr wrap="none">
            <a:spAutoFit/>
          </a:bodyPr>
          <a:lstStyle/>
          <a:p>
            <a:pPr algn="just"/>
            <a:r>
              <a:rPr lang="en-US" sz="2800" b="1" dirty="0">
                <a:solidFill>
                  <a:schemeClr val="bg2">
                    <a:lumMod val="25000"/>
                  </a:schemeClr>
                </a:solidFill>
                <a:latin typeface="Arial" pitchFamily="34" charset="0"/>
                <a:cs typeface="Arial" pitchFamily="34" charset="0"/>
              </a:rPr>
              <a:t>Question 3</a:t>
            </a:r>
            <a:r>
              <a:rPr lang="en-US" sz="2800" b="1" dirty="0" smtClean="0">
                <a:solidFill>
                  <a:schemeClr val="bg2">
                    <a:lumMod val="25000"/>
                  </a:schemeClr>
                </a:solidFill>
                <a:latin typeface="Arial" pitchFamily="34" charset="0"/>
                <a:cs typeface="Arial" pitchFamily="34" charset="0"/>
              </a:rPr>
              <a:t>:</a:t>
            </a:r>
            <a:endParaRPr lang="en-US" sz="2800" b="1" dirty="0">
              <a:solidFill>
                <a:schemeClr val="bg2">
                  <a:lumMod val="25000"/>
                </a:schemeClr>
              </a:solidFill>
              <a:latin typeface="Arial" pitchFamily="34" charset="0"/>
              <a:cs typeface="Arial" pitchFamily="34" charset="0"/>
            </a:endParaRPr>
          </a:p>
        </p:txBody>
      </p:sp>
      <p:sp>
        <p:nvSpPr>
          <p:cNvPr id="3" name="2 Rectángulo"/>
          <p:cNvSpPr/>
          <p:nvPr/>
        </p:nvSpPr>
        <p:spPr>
          <a:xfrm>
            <a:off x="1187624" y="2924944"/>
            <a:ext cx="7588058" cy="2862322"/>
          </a:xfrm>
          <a:prstGeom prst="rect">
            <a:avLst/>
          </a:prstGeom>
        </p:spPr>
        <p:txBody>
          <a:bodyPr wrap="square">
            <a:spAutoFit/>
          </a:bodyPr>
          <a:lstStyle/>
          <a:p>
            <a:pPr>
              <a:lnSpc>
                <a:spcPct val="150000"/>
              </a:lnSpc>
            </a:pPr>
            <a:r>
              <a:rPr lang="en-US" sz="2400" b="1" i="1" u="sng" dirty="0">
                <a:latin typeface="Arial" pitchFamily="34" charset="0"/>
                <a:cs typeface="Arial" pitchFamily="34" charset="0"/>
              </a:rPr>
              <a:t>E</a:t>
            </a:r>
            <a:r>
              <a:rPr lang="en-US" sz="2400" b="1" i="1" u="sng" dirty="0" smtClean="0">
                <a:latin typeface="Arial" pitchFamily="34" charset="0"/>
                <a:cs typeface="Arial" pitchFamily="34" charset="0"/>
              </a:rPr>
              <a:t>motional intelligence</a:t>
            </a:r>
            <a:r>
              <a:rPr lang="en-US" sz="2400" dirty="0" smtClean="0">
                <a:latin typeface="Arial" pitchFamily="34" charset="0"/>
                <a:cs typeface="Arial" pitchFamily="34" charset="0"/>
              </a:rPr>
              <a:t>: </a:t>
            </a:r>
            <a:r>
              <a:rPr lang="en-US" sz="2400" dirty="0">
                <a:latin typeface="Arial" pitchFamily="34" charset="0"/>
                <a:cs typeface="Arial" pitchFamily="34" charset="0"/>
              </a:rPr>
              <a:t>the ability, capacity, skill, </a:t>
            </a:r>
            <a:endParaRPr lang="en-US" sz="2400" dirty="0" smtClean="0">
              <a:latin typeface="Arial" pitchFamily="34" charset="0"/>
              <a:cs typeface="Arial" pitchFamily="34" charset="0"/>
            </a:endParaRPr>
          </a:p>
          <a:p>
            <a:pPr>
              <a:lnSpc>
                <a:spcPct val="150000"/>
              </a:lnSpc>
            </a:pPr>
            <a:r>
              <a:rPr lang="en-US" sz="2400" dirty="0" smtClean="0">
                <a:latin typeface="Arial" pitchFamily="34" charset="0"/>
                <a:cs typeface="Arial" pitchFamily="34" charset="0"/>
              </a:rPr>
              <a:t>or </a:t>
            </a:r>
            <a:r>
              <a:rPr lang="en-US" sz="2400" dirty="0">
                <a:latin typeface="Arial" pitchFamily="34" charset="0"/>
                <a:cs typeface="Arial" pitchFamily="34" charset="0"/>
              </a:rPr>
              <a:t>self-perceived ability to identify, assess, and </a:t>
            </a:r>
            <a:endParaRPr lang="en-US" sz="2400" dirty="0" smtClean="0">
              <a:latin typeface="Arial" pitchFamily="34" charset="0"/>
              <a:cs typeface="Arial" pitchFamily="34" charset="0"/>
            </a:endParaRPr>
          </a:p>
          <a:p>
            <a:pPr>
              <a:lnSpc>
                <a:spcPct val="150000"/>
              </a:lnSpc>
            </a:pPr>
            <a:r>
              <a:rPr lang="en-US" sz="2400" dirty="0" smtClean="0">
                <a:latin typeface="Arial" pitchFamily="34" charset="0"/>
                <a:cs typeface="Arial" pitchFamily="34" charset="0"/>
              </a:rPr>
              <a:t>manage </a:t>
            </a:r>
            <a:r>
              <a:rPr lang="en-US" sz="2400" dirty="0">
                <a:latin typeface="Arial" pitchFamily="34" charset="0"/>
                <a:cs typeface="Arial" pitchFamily="34" charset="0"/>
              </a:rPr>
              <a:t>the emotions of </a:t>
            </a:r>
            <a:r>
              <a:rPr lang="en-US" sz="2400" dirty="0" smtClean="0">
                <a:latin typeface="Arial" pitchFamily="34" charset="0"/>
                <a:cs typeface="Arial" pitchFamily="34" charset="0"/>
              </a:rPr>
              <a:t>oneself</a:t>
            </a:r>
            <a:r>
              <a:rPr lang="en-US" sz="2400" dirty="0">
                <a:latin typeface="Arial" pitchFamily="34" charset="0"/>
                <a:cs typeface="Arial" pitchFamily="34" charset="0"/>
              </a:rPr>
              <a:t>, of </a:t>
            </a:r>
            <a:r>
              <a:rPr lang="en-US" sz="2400" dirty="0" smtClean="0">
                <a:latin typeface="Arial" pitchFamily="34" charset="0"/>
                <a:cs typeface="Arial" pitchFamily="34" charset="0"/>
              </a:rPr>
              <a:t>others </a:t>
            </a:r>
          </a:p>
          <a:p>
            <a:pPr>
              <a:lnSpc>
                <a:spcPct val="150000"/>
              </a:lnSpc>
            </a:pPr>
            <a:r>
              <a:rPr lang="en-US" sz="2400" dirty="0" smtClean="0">
                <a:latin typeface="Arial" pitchFamily="34" charset="0"/>
                <a:cs typeface="Arial" pitchFamily="34" charset="0"/>
              </a:rPr>
              <a:t>and </a:t>
            </a:r>
            <a:r>
              <a:rPr lang="en-US" sz="2400" dirty="0">
                <a:latin typeface="Arial" pitchFamily="34" charset="0"/>
                <a:cs typeface="Arial" pitchFamily="34" charset="0"/>
              </a:rPr>
              <a:t>of groups</a:t>
            </a:r>
            <a:r>
              <a:rPr lang="en-US" sz="2400" dirty="0" smtClean="0">
                <a:latin typeface="Arial" pitchFamily="34" charset="0"/>
                <a:cs typeface="Arial" pitchFamily="34" charset="0"/>
              </a:rPr>
              <a:t> </a:t>
            </a:r>
          </a:p>
          <a:p>
            <a:pPr>
              <a:lnSpc>
                <a:spcPct val="150000"/>
              </a:lnSpc>
            </a:pP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Goleman</a:t>
            </a:r>
            <a:r>
              <a:rPr lang="en-US" sz="2400" dirty="0" smtClean="0">
                <a:latin typeface="Arial" pitchFamily="34" charset="0"/>
                <a:cs typeface="Arial" pitchFamily="34" charset="0"/>
              </a:rPr>
              <a:t>  </a:t>
            </a:r>
            <a:r>
              <a:rPr lang="en-US" sz="2400" dirty="0">
                <a:latin typeface="Arial" pitchFamily="34" charset="0"/>
                <a:cs typeface="Arial" pitchFamily="34" charset="0"/>
              </a:rPr>
              <a:t>(quoted in </a:t>
            </a:r>
            <a:r>
              <a:rPr lang="en-US" sz="2400" dirty="0" err="1">
                <a:latin typeface="Arial" pitchFamily="34" charset="0"/>
                <a:cs typeface="Arial" pitchFamily="34" charset="0"/>
              </a:rPr>
              <a:t>Oza</a:t>
            </a:r>
            <a:r>
              <a:rPr lang="en-US" sz="2400" dirty="0">
                <a:latin typeface="Arial" pitchFamily="34" charset="0"/>
                <a:cs typeface="Arial" pitchFamily="34" charset="0"/>
              </a:rPr>
              <a:t>  et al,2014) </a:t>
            </a:r>
            <a:endParaRPr lang="es-MX" sz="2400" dirty="0">
              <a:latin typeface="Arial" pitchFamily="34" charset="0"/>
              <a:cs typeface="Arial" pitchFamily="34" charset="0"/>
            </a:endParaRPr>
          </a:p>
        </p:txBody>
      </p:sp>
      <p:sp>
        <p:nvSpPr>
          <p:cNvPr id="4" name="3 Rectángulo"/>
          <p:cNvSpPr/>
          <p:nvPr/>
        </p:nvSpPr>
        <p:spPr>
          <a:xfrm>
            <a:off x="2286000" y="3037507"/>
            <a:ext cx="4572000" cy="369332"/>
          </a:xfrm>
          <a:prstGeom prst="rect">
            <a:avLst/>
          </a:prstGeom>
        </p:spPr>
        <p:txBody>
          <a:bodyPr>
            <a:spAutoFit/>
          </a:bodyPr>
          <a:lstStyle/>
          <a:p>
            <a:endParaRPr lang="es-MX" dirty="0"/>
          </a:p>
        </p:txBody>
      </p:sp>
      <p:sp>
        <p:nvSpPr>
          <p:cNvPr id="7" name="6 Rectángulo"/>
          <p:cNvSpPr/>
          <p:nvPr/>
        </p:nvSpPr>
        <p:spPr>
          <a:xfrm>
            <a:off x="539552" y="797511"/>
            <a:ext cx="8236130" cy="1512658"/>
          </a:xfrm>
          <a:prstGeom prst="rect">
            <a:avLst/>
          </a:prstGeom>
        </p:spPr>
        <p:txBody>
          <a:bodyPr wrap="square">
            <a:spAutoFit/>
          </a:bodyPr>
          <a:lstStyle/>
          <a:p>
            <a:pPr algn="just">
              <a:lnSpc>
                <a:spcPct val="150000"/>
              </a:lnSpc>
            </a:pPr>
            <a:r>
              <a:rPr lang="en-US" sz="2400" dirty="0">
                <a:latin typeface="Arial" pitchFamily="34" charset="0"/>
                <a:cs typeface="Arial" pitchFamily="34" charset="0"/>
              </a:rPr>
              <a:t>3</a:t>
            </a:r>
            <a:r>
              <a:rPr lang="en-US" sz="2000" dirty="0">
                <a:latin typeface="Arial" pitchFamily="34" charset="0"/>
                <a:cs typeface="Arial" pitchFamily="34" charset="0"/>
              </a:rPr>
              <a:t>.  The proposal presented is a booklet of games to engage sixth graders in French speaking lessons. What benefits does it offer in language learning? </a:t>
            </a:r>
            <a:endParaRPr lang="es-MX" sz="2000" dirty="0">
              <a:latin typeface="Arial" pitchFamily="34" charset="0"/>
              <a:cs typeface="Arial" pitchFamily="34" charset="0"/>
            </a:endParaRPr>
          </a:p>
        </p:txBody>
      </p:sp>
    </p:spTree>
    <p:extLst>
      <p:ext uri="{BB962C8B-B14F-4D97-AF65-F5344CB8AC3E}">
        <p14:creationId xmlns:p14="http://schemas.microsoft.com/office/powerpoint/2010/main" val="5790595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Llamada de nube"/>
          <p:cNvSpPr/>
          <p:nvPr/>
        </p:nvSpPr>
        <p:spPr>
          <a:xfrm>
            <a:off x="377788" y="810570"/>
            <a:ext cx="4698268" cy="3266502"/>
          </a:xfrm>
          <a:prstGeom prst="cloudCallout">
            <a:avLst>
              <a:gd name="adj1" fmla="val 91847"/>
              <a:gd name="adj2" fmla="val 3915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CuadroTexto"/>
          <p:cNvSpPr txBox="1"/>
          <p:nvPr/>
        </p:nvSpPr>
        <p:spPr>
          <a:xfrm>
            <a:off x="899592" y="1705157"/>
            <a:ext cx="3408305" cy="1477328"/>
          </a:xfrm>
          <a:prstGeom prst="rect">
            <a:avLst/>
          </a:prstGeom>
          <a:noFill/>
        </p:spPr>
        <p:txBody>
          <a:bodyPr wrap="none" rtlCol="0">
            <a:spAutoFit/>
          </a:bodyPr>
          <a:lstStyle/>
          <a:p>
            <a:pPr algn="ctr"/>
            <a:r>
              <a:rPr lang="en-US" sz="2400" dirty="0">
                <a:latin typeface="Arial" pitchFamily="34" charset="0"/>
                <a:cs typeface="Arial" pitchFamily="34" charset="0"/>
              </a:rPr>
              <a:t>Is there a link between </a:t>
            </a:r>
            <a:endParaRPr lang="en-US" sz="2400" dirty="0" smtClean="0">
              <a:latin typeface="Arial" pitchFamily="34" charset="0"/>
              <a:cs typeface="Arial" pitchFamily="34" charset="0"/>
            </a:endParaRPr>
          </a:p>
          <a:p>
            <a:pPr algn="ctr"/>
            <a:r>
              <a:rPr lang="en-US" sz="2400" dirty="0" smtClean="0">
                <a:latin typeface="Arial" pitchFamily="34" charset="0"/>
                <a:cs typeface="Arial" pitchFamily="34" charset="0"/>
              </a:rPr>
              <a:t>emotional </a:t>
            </a:r>
            <a:r>
              <a:rPr lang="en-US" sz="2400" dirty="0">
                <a:latin typeface="Arial" pitchFamily="34" charset="0"/>
                <a:cs typeface="Arial" pitchFamily="34" charset="0"/>
              </a:rPr>
              <a:t>intelligence </a:t>
            </a:r>
            <a:endParaRPr lang="en-US" sz="2400" dirty="0" smtClean="0">
              <a:latin typeface="Arial" pitchFamily="34" charset="0"/>
              <a:cs typeface="Arial" pitchFamily="34" charset="0"/>
            </a:endParaRPr>
          </a:p>
          <a:p>
            <a:pPr algn="ctr"/>
            <a:r>
              <a:rPr lang="en-US" sz="2400" dirty="0" smtClean="0">
                <a:latin typeface="Arial" pitchFamily="34" charset="0"/>
                <a:cs typeface="Arial" pitchFamily="34" charset="0"/>
              </a:rPr>
              <a:t>and </a:t>
            </a:r>
            <a:r>
              <a:rPr lang="en-US" sz="2400" dirty="0">
                <a:latin typeface="Arial" pitchFamily="34" charset="0"/>
                <a:cs typeface="Arial" pitchFamily="34" charset="0"/>
              </a:rPr>
              <a:t>language learning?</a:t>
            </a:r>
            <a:endParaRPr lang="es-MX" sz="2400" dirty="0">
              <a:latin typeface="Arial" pitchFamily="34" charset="0"/>
              <a:cs typeface="Arial" pitchFamily="34" charset="0"/>
            </a:endParaRPr>
          </a:p>
          <a:p>
            <a:pPr algn="ctr"/>
            <a:endParaRPr lang="es-MX" dirty="0"/>
          </a:p>
        </p:txBody>
      </p:sp>
      <p:pic>
        <p:nvPicPr>
          <p:cNvPr id="4" name="Picture 2" descr="C:\Users\Maria Julia\Desktop\libros\imag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3429000"/>
            <a:ext cx="1466850" cy="32202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42082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915816" y="2059814"/>
            <a:ext cx="6408712" cy="2862322"/>
          </a:xfrm>
          <a:prstGeom prst="rect">
            <a:avLst/>
          </a:prstGeom>
        </p:spPr>
        <p:txBody>
          <a:bodyPr wrap="square">
            <a:spAutoFit/>
          </a:bodyPr>
          <a:lstStyle/>
          <a:p>
            <a:pPr>
              <a:lnSpc>
                <a:spcPct val="150000"/>
              </a:lnSpc>
            </a:pPr>
            <a:r>
              <a:rPr lang="en-US" sz="2400" dirty="0" smtClean="0">
                <a:latin typeface="Arial" pitchFamily="34" charset="0"/>
                <a:cs typeface="Arial" pitchFamily="34" charset="0"/>
              </a:rPr>
              <a:t>• Self </a:t>
            </a:r>
            <a:r>
              <a:rPr lang="en-US" sz="2400" dirty="0">
                <a:latin typeface="Arial" pitchFamily="34" charset="0"/>
                <a:cs typeface="Arial" pitchFamily="34" charset="0"/>
              </a:rPr>
              <a:t>awareness</a:t>
            </a:r>
            <a:endParaRPr lang="es-MX" sz="2400" dirty="0">
              <a:latin typeface="Arial" pitchFamily="34" charset="0"/>
              <a:cs typeface="Arial" pitchFamily="34" charset="0"/>
            </a:endParaRPr>
          </a:p>
          <a:p>
            <a:pPr>
              <a:lnSpc>
                <a:spcPct val="150000"/>
              </a:lnSpc>
            </a:pPr>
            <a:r>
              <a:rPr lang="en-US" sz="2400" dirty="0">
                <a:latin typeface="Arial" pitchFamily="34" charset="0"/>
                <a:cs typeface="Arial" pitchFamily="34" charset="0"/>
              </a:rPr>
              <a:t>• </a:t>
            </a:r>
            <a:r>
              <a:rPr lang="en-US" sz="2400" dirty="0">
                <a:solidFill>
                  <a:schemeClr val="bg2">
                    <a:lumMod val="25000"/>
                  </a:schemeClr>
                </a:solidFill>
                <a:latin typeface="Arial" pitchFamily="34" charset="0"/>
                <a:cs typeface="Arial" pitchFamily="34" charset="0"/>
              </a:rPr>
              <a:t>Self regulation</a:t>
            </a:r>
            <a:endParaRPr lang="es-MX" sz="2400" dirty="0">
              <a:solidFill>
                <a:schemeClr val="bg2">
                  <a:lumMod val="25000"/>
                </a:schemeClr>
              </a:solidFill>
              <a:latin typeface="Arial" pitchFamily="34" charset="0"/>
              <a:cs typeface="Arial" pitchFamily="34" charset="0"/>
            </a:endParaRPr>
          </a:p>
          <a:p>
            <a:pPr>
              <a:lnSpc>
                <a:spcPct val="150000"/>
              </a:lnSpc>
            </a:pPr>
            <a:r>
              <a:rPr lang="en-US" sz="2400" dirty="0">
                <a:latin typeface="Arial" pitchFamily="34" charset="0"/>
                <a:cs typeface="Arial" pitchFamily="34" charset="0"/>
              </a:rPr>
              <a:t>• </a:t>
            </a:r>
            <a:r>
              <a:rPr lang="en-US" sz="2400" dirty="0">
                <a:solidFill>
                  <a:schemeClr val="bg2">
                    <a:lumMod val="25000"/>
                  </a:schemeClr>
                </a:solidFill>
                <a:latin typeface="Arial" pitchFamily="34" charset="0"/>
                <a:cs typeface="Arial" pitchFamily="34" charset="0"/>
              </a:rPr>
              <a:t>Motivation</a:t>
            </a:r>
            <a:endParaRPr lang="es-MX" sz="2400" dirty="0">
              <a:solidFill>
                <a:schemeClr val="bg2">
                  <a:lumMod val="25000"/>
                </a:schemeClr>
              </a:solidFill>
              <a:latin typeface="Arial" pitchFamily="34" charset="0"/>
              <a:cs typeface="Arial" pitchFamily="34" charset="0"/>
            </a:endParaRPr>
          </a:p>
          <a:p>
            <a:pPr>
              <a:lnSpc>
                <a:spcPct val="150000"/>
              </a:lnSpc>
            </a:pPr>
            <a:r>
              <a:rPr lang="en-US" sz="2400" dirty="0">
                <a:latin typeface="Arial" pitchFamily="34" charset="0"/>
                <a:cs typeface="Arial" pitchFamily="34" charset="0"/>
              </a:rPr>
              <a:t>• Empathy</a:t>
            </a:r>
            <a:endParaRPr lang="es-MX" sz="2400" dirty="0">
              <a:latin typeface="Arial" pitchFamily="34" charset="0"/>
              <a:cs typeface="Arial" pitchFamily="34" charset="0"/>
            </a:endParaRPr>
          </a:p>
          <a:p>
            <a:pPr>
              <a:lnSpc>
                <a:spcPct val="150000"/>
              </a:lnSpc>
            </a:pPr>
            <a:r>
              <a:rPr lang="en-US" sz="2400" dirty="0">
                <a:latin typeface="Arial" pitchFamily="34" charset="0"/>
                <a:cs typeface="Arial" pitchFamily="34" charset="0"/>
              </a:rPr>
              <a:t>• Social skills</a:t>
            </a:r>
            <a:endParaRPr lang="es-MX" sz="2400" dirty="0">
              <a:latin typeface="Arial" pitchFamily="34" charset="0"/>
              <a:cs typeface="Arial" pitchFamily="34" charset="0"/>
            </a:endParaRPr>
          </a:p>
        </p:txBody>
      </p:sp>
      <p:sp>
        <p:nvSpPr>
          <p:cNvPr id="3" name="2 Rectángulo"/>
          <p:cNvSpPr/>
          <p:nvPr/>
        </p:nvSpPr>
        <p:spPr>
          <a:xfrm>
            <a:off x="1360715" y="781237"/>
            <a:ext cx="6019597" cy="1200329"/>
          </a:xfrm>
          <a:prstGeom prst="rect">
            <a:avLst/>
          </a:prstGeom>
        </p:spPr>
        <p:txBody>
          <a:bodyPr wrap="none">
            <a:spAutoFit/>
          </a:bodyPr>
          <a:lstStyle/>
          <a:p>
            <a:pPr>
              <a:lnSpc>
                <a:spcPct val="150000"/>
              </a:lnSpc>
            </a:pPr>
            <a:r>
              <a:rPr lang="en-US" sz="2800" b="1" i="1" dirty="0">
                <a:latin typeface="Arial" pitchFamily="34" charset="0"/>
                <a:cs typeface="Arial" pitchFamily="34" charset="0"/>
              </a:rPr>
              <a:t>Aspects of emotional intelligence</a:t>
            </a:r>
            <a:r>
              <a:rPr lang="en-US" sz="2800" b="1" i="1" dirty="0" smtClean="0">
                <a:latin typeface="Arial" pitchFamily="34" charset="0"/>
                <a:cs typeface="Arial" pitchFamily="34" charset="0"/>
              </a:rPr>
              <a:t>:</a:t>
            </a:r>
          </a:p>
          <a:p>
            <a:pPr>
              <a:lnSpc>
                <a:spcPct val="150000"/>
              </a:lnSpc>
            </a:pP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Goleman</a:t>
            </a:r>
            <a:r>
              <a:rPr lang="en-US" sz="2000" dirty="0" smtClean="0">
                <a:latin typeface="Arial" pitchFamily="34" charset="0"/>
                <a:cs typeface="Arial" pitchFamily="34" charset="0"/>
              </a:rPr>
              <a:t>, 1996</a:t>
            </a:r>
            <a:r>
              <a:rPr lang="en-US" sz="2000" dirty="0">
                <a:latin typeface="Arial" pitchFamily="34" charset="0"/>
                <a:cs typeface="Arial" pitchFamily="34" charset="0"/>
              </a:rPr>
              <a:t>) </a:t>
            </a:r>
            <a:endParaRPr lang="es-MX" sz="2000" b="1" i="1" dirty="0">
              <a:latin typeface="Arial" pitchFamily="34" charset="0"/>
              <a:cs typeface="Arial" pitchFamily="34" charset="0"/>
            </a:endParaRPr>
          </a:p>
        </p:txBody>
      </p:sp>
    </p:spTree>
    <p:extLst>
      <p:ext uri="{BB962C8B-B14F-4D97-AF65-F5344CB8AC3E}">
        <p14:creationId xmlns:p14="http://schemas.microsoft.com/office/powerpoint/2010/main" val="41706672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88640"/>
            <a:ext cx="8568952" cy="6063198"/>
          </a:xfrm>
          <a:prstGeom prst="rect">
            <a:avLst/>
          </a:prstGeom>
        </p:spPr>
        <p:txBody>
          <a:bodyPr wrap="square">
            <a:spAutoFit/>
          </a:bodyPr>
          <a:lstStyle/>
          <a:p>
            <a:pPr lvl="0"/>
            <a:r>
              <a:rPr lang="en-US" sz="2400" b="1" dirty="0" smtClean="0">
                <a:solidFill>
                  <a:schemeClr val="bg2">
                    <a:lumMod val="25000"/>
                  </a:schemeClr>
                </a:solidFill>
                <a:latin typeface="Arial" pitchFamily="34" charset="0"/>
                <a:cs typeface="Arial" pitchFamily="34" charset="0"/>
              </a:rPr>
              <a:t>                                       Benefits</a:t>
            </a:r>
          </a:p>
          <a:p>
            <a:pPr algn="just"/>
            <a:r>
              <a:rPr lang="en-US" sz="2000" dirty="0" smtClean="0">
                <a:latin typeface="Arial" pitchFamily="34" charset="0"/>
                <a:cs typeface="Arial" pitchFamily="34" charset="0"/>
              </a:rPr>
              <a:t>                                          (</a:t>
            </a:r>
            <a:r>
              <a:rPr lang="en-US" sz="2000" dirty="0" err="1" smtClean="0">
                <a:latin typeface="Arial" pitchFamily="34" charset="0"/>
                <a:cs typeface="Arial" pitchFamily="34" charset="0"/>
              </a:rPr>
              <a:t>Hamanová</a:t>
            </a:r>
            <a:r>
              <a:rPr lang="en-US" sz="2000" dirty="0">
                <a:latin typeface="Arial" pitchFamily="34" charset="0"/>
                <a:cs typeface="Arial" pitchFamily="34" charset="0"/>
              </a:rPr>
              <a:t>, </a:t>
            </a:r>
            <a:r>
              <a:rPr lang="en-US" sz="2000" dirty="0" smtClean="0">
                <a:latin typeface="Arial" pitchFamily="34" charset="0"/>
                <a:cs typeface="Arial" pitchFamily="34" charset="0"/>
              </a:rPr>
              <a:t>2016)</a:t>
            </a:r>
            <a:endParaRPr lang="en-US" sz="2000" dirty="0">
              <a:latin typeface="Arial" pitchFamily="34" charset="0"/>
              <a:cs typeface="Arial" pitchFamily="34" charset="0"/>
            </a:endParaRPr>
          </a:p>
          <a:p>
            <a:pPr marL="342900" lvl="0" indent="-342900" algn="just">
              <a:buFont typeface="Arial" pitchFamily="34" charset="0"/>
              <a:buChar char="•"/>
            </a:pPr>
            <a:r>
              <a:rPr lang="en-US" sz="2000" dirty="0" smtClean="0">
                <a:latin typeface="Arial" pitchFamily="34" charset="0"/>
                <a:cs typeface="Arial" pitchFamily="34" charset="0"/>
              </a:rPr>
              <a:t>Games </a:t>
            </a:r>
            <a:r>
              <a:rPr lang="en-US" sz="2000" dirty="0">
                <a:latin typeface="Arial" pitchFamily="34" charset="0"/>
                <a:cs typeface="Arial" pitchFamily="34" charset="0"/>
              </a:rPr>
              <a:t>have a motor function when motivating the students to do the activity and to get </a:t>
            </a:r>
            <a:r>
              <a:rPr lang="en-US" sz="2000" dirty="0" smtClean="0">
                <a:latin typeface="Arial" pitchFamily="34" charset="0"/>
                <a:cs typeface="Arial" pitchFamily="34" charset="0"/>
              </a:rPr>
              <a:t>results.</a:t>
            </a:r>
            <a:endParaRPr lang="es-MX" sz="2000" dirty="0">
              <a:latin typeface="Arial" pitchFamily="34" charset="0"/>
              <a:cs typeface="Arial" pitchFamily="34" charset="0"/>
            </a:endParaRPr>
          </a:p>
          <a:p>
            <a:pPr marL="342900" lvl="0" indent="-342900" algn="just">
              <a:buFont typeface="Arial" pitchFamily="34" charset="0"/>
              <a:buChar char="•"/>
            </a:pPr>
            <a:r>
              <a:rPr lang="en-US" sz="2000" dirty="0" smtClean="0">
                <a:latin typeface="Arial" pitchFamily="34" charset="0"/>
                <a:cs typeface="Arial" pitchFamily="34" charset="0"/>
              </a:rPr>
              <a:t>Games </a:t>
            </a:r>
            <a:r>
              <a:rPr lang="en-US" sz="2000" dirty="0">
                <a:latin typeface="Arial" pitchFamily="34" charset="0"/>
                <a:cs typeface="Arial" pitchFamily="34" charset="0"/>
              </a:rPr>
              <a:t>are very useful for socialization and promote cooperative </a:t>
            </a:r>
            <a:r>
              <a:rPr lang="en-US" sz="2000" dirty="0" smtClean="0">
                <a:latin typeface="Arial" pitchFamily="34" charset="0"/>
                <a:cs typeface="Arial" pitchFamily="34" charset="0"/>
              </a:rPr>
              <a:t>learning.</a:t>
            </a:r>
            <a:endParaRPr lang="es-MX" sz="2000" dirty="0">
              <a:latin typeface="Arial" pitchFamily="34" charset="0"/>
              <a:cs typeface="Arial" pitchFamily="34" charset="0"/>
            </a:endParaRPr>
          </a:p>
          <a:p>
            <a:pPr marL="342900" lvl="0" indent="-342900" algn="just">
              <a:buFont typeface="Arial" pitchFamily="34" charset="0"/>
              <a:buChar char="•"/>
            </a:pPr>
            <a:r>
              <a:rPr lang="en-US" sz="2000" dirty="0" smtClean="0">
                <a:latin typeface="Arial" pitchFamily="34" charset="0"/>
                <a:cs typeface="Arial" pitchFamily="34" charset="0"/>
              </a:rPr>
              <a:t>Games </a:t>
            </a:r>
            <a:r>
              <a:rPr lang="en-US" sz="2000" dirty="0">
                <a:latin typeface="Arial" pitchFamily="34" charset="0"/>
                <a:cs typeface="Arial" pitchFamily="34" charset="0"/>
              </a:rPr>
              <a:t>improve the student-student social relationships and teacher-student interaction since the teacher will know them better after playing the </a:t>
            </a:r>
            <a:r>
              <a:rPr lang="en-US" sz="2000" dirty="0" smtClean="0">
                <a:latin typeface="Arial" pitchFamily="34" charset="0"/>
                <a:cs typeface="Arial" pitchFamily="34" charset="0"/>
              </a:rPr>
              <a:t>game.</a:t>
            </a:r>
            <a:endParaRPr lang="es-MX" sz="2000" dirty="0">
              <a:latin typeface="Arial" pitchFamily="34" charset="0"/>
              <a:cs typeface="Arial" pitchFamily="34" charset="0"/>
            </a:endParaRPr>
          </a:p>
          <a:p>
            <a:pPr marL="342900" lvl="0" indent="-342900" algn="just">
              <a:buFont typeface="Arial" pitchFamily="34" charset="0"/>
              <a:buChar char="•"/>
            </a:pPr>
            <a:r>
              <a:rPr lang="en-US" sz="2000" dirty="0" smtClean="0">
                <a:latin typeface="Arial" pitchFamily="34" charset="0"/>
                <a:cs typeface="Arial" pitchFamily="34" charset="0"/>
              </a:rPr>
              <a:t>Game </a:t>
            </a:r>
            <a:r>
              <a:rPr lang="en-US" sz="2000" dirty="0">
                <a:latin typeface="Arial" pitchFamily="34" charset="0"/>
                <a:cs typeface="Arial" pitchFamily="34" charset="0"/>
              </a:rPr>
              <a:t>implementation in a language learning classroom is a part of the cognitive process, as it contributes to promote students´ thinking process and to develop their communicative </a:t>
            </a:r>
            <a:r>
              <a:rPr lang="en-US" sz="2000" dirty="0" smtClean="0">
                <a:latin typeface="Arial" pitchFamily="34" charset="0"/>
                <a:cs typeface="Arial" pitchFamily="34" charset="0"/>
              </a:rPr>
              <a:t>competence.</a:t>
            </a:r>
            <a:endParaRPr lang="es-MX" sz="2000" dirty="0">
              <a:latin typeface="Arial" pitchFamily="34" charset="0"/>
              <a:cs typeface="Arial" pitchFamily="34" charset="0"/>
            </a:endParaRPr>
          </a:p>
          <a:p>
            <a:pPr marL="342900" lvl="0" indent="-342900" algn="just">
              <a:buFont typeface="Arial" pitchFamily="34" charset="0"/>
              <a:buChar char="•"/>
            </a:pPr>
            <a:r>
              <a:rPr lang="en-US" sz="2000" dirty="0" smtClean="0">
                <a:latin typeface="Arial" pitchFamily="34" charset="0"/>
                <a:cs typeface="Arial" pitchFamily="34" charset="0"/>
              </a:rPr>
              <a:t>Games </a:t>
            </a:r>
            <a:r>
              <a:rPr lang="en-US" sz="2000" dirty="0">
                <a:latin typeface="Arial" pitchFamily="34" charset="0"/>
                <a:cs typeface="Arial" pitchFamily="34" charset="0"/>
              </a:rPr>
              <a:t>promote students´ active participation and encourage them to take </a:t>
            </a:r>
            <a:r>
              <a:rPr lang="en-US" sz="2000" dirty="0" smtClean="0">
                <a:latin typeface="Arial" pitchFamily="34" charset="0"/>
                <a:cs typeface="Arial" pitchFamily="34" charset="0"/>
              </a:rPr>
              <a:t>risks.</a:t>
            </a:r>
            <a:endParaRPr lang="es-MX" sz="2000" dirty="0">
              <a:latin typeface="Arial" pitchFamily="34" charset="0"/>
              <a:cs typeface="Arial" pitchFamily="34" charset="0"/>
            </a:endParaRPr>
          </a:p>
          <a:p>
            <a:pPr marL="342900" lvl="0" indent="-342900" algn="just">
              <a:buFont typeface="Arial" pitchFamily="34" charset="0"/>
              <a:buChar char="•"/>
            </a:pPr>
            <a:r>
              <a:rPr lang="en-US" sz="2000" dirty="0" smtClean="0">
                <a:latin typeface="Arial" pitchFamily="34" charset="0"/>
                <a:cs typeface="Arial" pitchFamily="34" charset="0"/>
              </a:rPr>
              <a:t>Games </a:t>
            </a:r>
            <a:r>
              <a:rPr lang="en-US" sz="2000" dirty="0">
                <a:latin typeface="Arial" pitchFamily="34" charset="0"/>
                <a:cs typeface="Arial" pitchFamily="34" charset="0"/>
              </a:rPr>
              <a:t>reinforce students´ self-control and strengthen respect for people because they have to respect the rules and learn to win or to </a:t>
            </a:r>
            <a:r>
              <a:rPr lang="en-US" sz="2000" dirty="0" smtClean="0">
                <a:latin typeface="Arial" pitchFamily="34" charset="0"/>
                <a:cs typeface="Arial" pitchFamily="34" charset="0"/>
              </a:rPr>
              <a:t>lose.</a:t>
            </a:r>
            <a:endParaRPr lang="es-MX" sz="2000" dirty="0">
              <a:latin typeface="Arial" pitchFamily="34" charset="0"/>
              <a:cs typeface="Arial" pitchFamily="34" charset="0"/>
            </a:endParaRPr>
          </a:p>
          <a:p>
            <a:pPr marL="342900" lvl="0" indent="-342900" algn="just">
              <a:buFont typeface="Arial" pitchFamily="34" charset="0"/>
              <a:buChar char="•"/>
            </a:pPr>
            <a:r>
              <a:rPr lang="en-US" sz="2000" b="1" dirty="0" smtClean="0">
                <a:latin typeface="Arial" pitchFamily="34" charset="0"/>
                <a:cs typeface="Arial" pitchFamily="34" charset="0"/>
              </a:rPr>
              <a:t>Games </a:t>
            </a:r>
            <a:r>
              <a:rPr lang="en-US" sz="2000" b="1" dirty="0">
                <a:latin typeface="Arial" pitchFamily="34" charset="0"/>
                <a:cs typeface="Arial" pitchFamily="34" charset="0"/>
              </a:rPr>
              <a:t>engage the students because they develop the activity, the creativity and the cooperation among the students. </a:t>
            </a:r>
            <a:endParaRPr lang="es-MX" sz="2000" b="1" dirty="0">
              <a:latin typeface="Arial" pitchFamily="34" charset="0"/>
              <a:cs typeface="Arial" pitchFamily="34" charset="0"/>
            </a:endParaRPr>
          </a:p>
        </p:txBody>
      </p:sp>
    </p:spTree>
    <p:extLst>
      <p:ext uri="{BB962C8B-B14F-4D97-AF65-F5344CB8AC3E}">
        <p14:creationId xmlns:p14="http://schemas.microsoft.com/office/powerpoint/2010/main" val="10216621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4"/>
          <p:cNvPicPr>
            <a:picLocks noChangeAspect="1"/>
          </p:cNvPicPr>
          <p:nvPr/>
        </p:nvPicPr>
        <p:blipFill>
          <a:blip r:embed="rId2" cstate="print"/>
          <a:stretch>
            <a:fillRect/>
          </a:stretch>
        </p:blipFill>
        <p:spPr>
          <a:xfrm>
            <a:off x="611560" y="1052736"/>
            <a:ext cx="7247226" cy="4114800"/>
          </a:xfrm>
          <a:prstGeom prst="rect">
            <a:avLst/>
          </a:prstGeom>
        </p:spPr>
      </p:pic>
    </p:spTree>
    <p:extLst>
      <p:ext uri="{BB962C8B-B14F-4D97-AF65-F5344CB8AC3E}">
        <p14:creationId xmlns:p14="http://schemas.microsoft.com/office/powerpoint/2010/main" val="20909779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692696"/>
            <a:ext cx="7776864" cy="5447645"/>
          </a:xfrm>
          <a:prstGeom prst="rect">
            <a:avLst/>
          </a:prstGeom>
        </p:spPr>
        <p:txBody>
          <a:bodyPr wrap="square">
            <a:spAutoFit/>
          </a:bodyPr>
          <a:lstStyle/>
          <a:p>
            <a:pPr marL="285750" indent="-285750">
              <a:lnSpc>
                <a:spcPct val="150000"/>
              </a:lnSpc>
              <a:buClr>
                <a:schemeClr val="tx1"/>
              </a:buClr>
              <a:buFont typeface="Arial" pitchFamily="34" charset="0"/>
              <a:buChar char="☺"/>
            </a:pPr>
            <a:r>
              <a:rPr lang="en-US" sz="3200" b="1" u="sng" dirty="0">
                <a:solidFill>
                  <a:schemeClr val="accent1">
                    <a:lumMod val="75000"/>
                  </a:schemeClr>
                </a:solidFill>
                <a:latin typeface="Arial" pitchFamily="34" charset="0"/>
                <a:cs typeface="Arial" pitchFamily="34" charset="0"/>
              </a:rPr>
              <a:t>S</a:t>
            </a:r>
            <a:r>
              <a:rPr lang="en-US" sz="3200" b="1" u="sng" dirty="0" smtClean="0">
                <a:solidFill>
                  <a:schemeClr val="accent1">
                    <a:lumMod val="75000"/>
                  </a:schemeClr>
                </a:solidFill>
                <a:latin typeface="Arial" pitchFamily="34" charset="0"/>
                <a:cs typeface="Arial" pitchFamily="34" charset="0"/>
              </a:rPr>
              <a:t>cientific problem</a:t>
            </a:r>
            <a:r>
              <a:rPr lang="en-US" sz="3200" dirty="0" smtClean="0">
                <a:solidFill>
                  <a:schemeClr val="accent1">
                    <a:lumMod val="75000"/>
                  </a:schemeClr>
                </a:solidFill>
                <a:latin typeface="Arial" pitchFamily="34" charset="0"/>
                <a:cs typeface="Arial" pitchFamily="34" charset="0"/>
              </a:rPr>
              <a:t> </a:t>
            </a:r>
            <a:endParaRPr lang="es-MX" sz="3200" dirty="0">
              <a:solidFill>
                <a:schemeClr val="accent1">
                  <a:lumMod val="75000"/>
                </a:schemeClr>
              </a:solidFill>
              <a:latin typeface="Arial" pitchFamily="34" charset="0"/>
              <a:cs typeface="Arial" pitchFamily="34" charset="0"/>
            </a:endParaRPr>
          </a:p>
          <a:p>
            <a:pPr lvl="0" algn="just"/>
            <a:r>
              <a:rPr lang="en-US" sz="2000" dirty="0">
                <a:latin typeface="Arial" pitchFamily="34" charset="0"/>
                <a:cs typeface="Arial" pitchFamily="34" charset="0"/>
              </a:rPr>
              <a:t>How to improve engagement in learning the French speaking skill in sixth graders from "</a:t>
            </a:r>
            <a:r>
              <a:rPr lang="en-US" sz="2000" dirty="0" err="1">
                <a:latin typeface="Arial" pitchFamily="34" charset="0"/>
                <a:cs typeface="Arial" pitchFamily="34" charset="0"/>
              </a:rPr>
              <a:t>Zeneido</a:t>
            </a:r>
            <a:r>
              <a:rPr lang="en-US" sz="2000" dirty="0">
                <a:latin typeface="Arial" pitchFamily="34" charset="0"/>
                <a:cs typeface="Arial" pitchFamily="34" charset="0"/>
              </a:rPr>
              <a:t> Costa </a:t>
            </a:r>
            <a:r>
              <a:rPr lang="en-US" sz="2000" dirty="0" err="1">
                <a:latin typeface="Arial" pitchFamily="34" charset="0"/>
                <a:cs typeface="Arial" pitchFamily="34" charset="0"/>
              </a:rPr>
              <a:t>Llerena</a:t>
            </a:r>
            <a:r>
              <a:rPr lang="en-US" sz="2000" dirty="0">
                <a:latin typeface="Arial" pitchFamily="34" charset="0"/>
                <a:cs typeface="Arial" pitchFamily="34" charset="0"/>
              </a:rPr>
              <a:t>" Elementary School</a:t>
            </a:r>
            <a:r>
              <a:rPr lang="en-US" sz="2000" dirty="0" smtClean="0">
                <a:latin typeface="Arial" pitchFamily="34" charset="0"/>
                <a:cs typeface="Arial" pitchFamily="34" charset="0"/>
              </a:rPr>
              <a:t>?</a:t>
            </a:r>
          </a:p>
          <a:p>
            <a:pPr lvl="0" algn="just"/>
            <a:endParaRPr lang="en-US" dirty="0">
              <a:latin typeface="Arial" pitchFamily="34" charset="0"/>
              <a:cs typeface="Arial" pitchFamily="34" charset="0"/>
            </a:endParaRPr>
          </a:p>
          <a:p>
            <a:pPr lvl="0" algn="just"/>
            <a:endParaRPr lang="es-MX" dirty="0">
              <a:latin typeface="Arial" pitchFamily="34" charset="0"/>
              <a:cs typeface="Arial" pitchFamily="34" charset="0"/>
            </a:endParaRPr>
          </a:p>
          <a:p>
            <a:pPr marL="285750" indent="-285750" algn="just">
              <a:buClr>
                <a:schemeClr val="tx1"/>
              </a:buClr>
              <a:buFont typeface="Arial" pitchFamily="34" charset="0"/>
              <a:buChar char="☺"/>
            </a:pPr>
            <a:r>
              <a:rPr lang="en-US" sz="3200" b="1" u="sng" dirty="0">
                <a:solidFill>
                  <a:schemeClr val="accent1">
                    <a:lumMod val="75000"/>
                  </a:schemeClr>
                </a:solidFill>
                <a:latin typeface="Arial" pitchFamily="34" charset="0"/>
                <a:cs typeface="Arial" pitchFamily="34" charset="0"/>
              </a:rPr>
              <a:t>Object of research </a:t>
            </a:r>
            <a:endParaRPr lang="es-MX" sz="3200" dirty="0">
              <a:solidFill>
                <a:schemeClr val="accent1">
                  <a:lumMod val="75000"/>
                </a:schemeClr>
              </a:solidFill>
              <a:latin typeface="Arial" pitchFamily="34" charset="0"/>
              <a:cs typeface="Arial" pitchFamily="34" charset="0"/>
            </a:endParaRPr>
          </a:p>
          <a:p>
            <a:pPr lvl="0" algn="just"/>
            <a:r>
              <a:rPr lang="en-US" sz="2000" dirty="0">
                <a:latin typeface="Arial" pitchFamily="34" charset="0"/>
                <a:cs typeface="Arial" pitchFamily="34" charset="0"/>
              </a:rPr>
              <a:t>Improvement of engagement in learning the French speaking skill in sixth graders from "</a:t>
            </a:r>
            <a:r>
              <a:rPr lang="en-US" sz="2000" dirty="0" err="1">
                <a:latin typeface="Arial" pitchFamily="34" charset="0"/>
                <a:cs typeface="Arial" pitchFamily="34" charset="0"/>
              </a:rPr>
              <a:t>Zeneido</a:t>
            </a:r>
            <a:r>
              <a:rPr lang="en-US" sz="2000" dirty="0">
                <a:latin typeface="Arial" pitchFamily="34" charset="0"/>
                <a:cs typeface="Arial" pitchFamily="34" charset="0"/>
              </a:rPr>
              <a:t> Costa </a:t>
            </a:r>
            <a:r>
              <a:rPr lang="en-US" sz="2000" dirty="0" err="1">
                <a:latin typeface="Arial" pitchFamily="34" charset="0"/>
                <a:cs typeface="Arial" pitchFamily="34" charset="0"/>
              </a:rPr>
              <a:t>Llerena</a:t>
            </a:r>
            <a:r>
              <a:rPr lang="en-US" sz="2000" dirty="0">
                <a:latin typeface="Arial" pitchFamily="34" charset="0"/>
                <a:cs typeface="Arial" pitchFamily="34" charset="0"/>
              </a:rPr>
              <a:t>" Elementary School</a:t>
            </a:r>
            <a:r>
              <a:rPr lang="en-US" sz="2000" dirty="0" smtClean="0">
                <a:latin typeface="Arial" pitchFamily="34" charset="0"/>
                <a:cs typeface="Arial" pitchFamily="34" charset="0"/>
              </a:rPr>
              <a:t>.</a:t>
            </a:r>
          </a:p>
          <a:p>
            <a:pPr lvl="0" algn="just"/>
            <a:endParaRPr lang="en-US" sz="2000" dirty="0" smtClean="0">
              <a:latin typeface="Arial" pitchFamily="34" charset="0"/>
              <a:cs typeface="Arial" pitchFamily="34" charset="0"/>
            </a:endParaRPr>
          </a:p>
          <a:p>
            <a:pPr lvl="0" algn="just"/>
            <a:endParaRPr lang="es-MX" sz="2000" dirty="0">
              <a:latin typeface="Arial" pitchFamily="34" charset="0"/>
              <a:cs typeface="Arial" pitchFamily="34" charset="0"/>
            </a:endParaRPr>
          </a:p>
          <a:p>
            <a:pPr marL="285750" indent="-285750" algn="just">
              <a:buClr>
                <a:schemeClr val="tx1"/>
              </a:buClr>
              <a:buFont typeface="Arial" pitchFamily="34" charset="0"/>
              <a:buChar char="☺"/>
            </a:pPr>
            <a:r>
              <a:rPr lang="en-US" sz="3200" b="1" u="sng" dirty="0">
                <a:solidFill>
                  <a:schemeClr val="accent1">
                    <a:lumMod val="75000"/>
                  </a:schemeClr>
                </a:solidFill>
                <a:latin typeface="Arial" pitchFamily="34" charset="0"/>
                <a:cs typeface="Arial" pitchFamily="34" charset="0"/>
              </a:rPr>
              <a:t>Objective </a:t>
            </a:r>
            <a:endParaRPr lang="en-US" sz="3200" b="1" u="sng" dirty="0" smtClean="0">
              <a:solidFill>
                <a:schemeClr val="accent1">
                  <a:lumMod val="75000"/>
                </a:schemeClr>
              </a:solidFill>
              <a:latin typeface="Arial" pitchFamily="34" charset="0"/>
              <a:cs typeface="Arial" pitchFamily="34" charset="0"/>
            </a:endParaRPr>
          </a:p>
          <a:p>
            <a:pPr marL="285750" indent="-285750" algn="just">
              <a:buClr>
                <a:schemeClr val="tx1"/>
              </a:buClr>
              <a:buFont typeface="Arial" pitchFamily="34" charset="0"/>
              <a:buChar char="☺"/>
            </a:pPr>
            <a:endParaRPr lang="es-MX" sz="2000" dirty="0">
              <a:solidFill>
                <a:schemeClr val="tx2">
                  <a:lumMod val="60000"/>
                  <a:lumOff val="40000"/>
                </a:schemeClr>
              </a:solidFill>
              <a:latin typeface="Arial" pitchFamily="34" charset="0"/>
              <a:cs typeface="Arial" pitchFamily="34" charset="0"/>
            </a:endParaRPr>
          </a:p>
          <a:p>
            <a:pPr lvl="0" algn="just"/>
            <a:r>
              <a:rPr lang="en-US" sz="2000" dirty="0">
                <a:latin typeface="Arial" pitchFamily="34" charset="0"/>
                <a:cs typeface="Arial" pitchFamily="34" charset="0"/>
              </a:rPr>
              <a:t>To build up a booklet of linguistic games to improve engagement in learning the French speaking </a:t>
            </a:r>
            <a:r>
              <a:rPr lang="en-US" sz="2000" dirty="0" smtClean="0">
                <a:latin typeface="Arial" pitchFamily="34" charset="0"/>
                <a:cs typeface="Arial" pitchFamily="34" charset="0"/>
              </a:rPr>
              <a:t>skill in </a:t>
            </a:r>
            <a:r>
              <a:rPr lang="en-US" sz="2000" dirty="0">
                <a:latin typeface="Arial" pitchFamily="34" charset="0"/>
                <a:cs typeface="Arial" pitchFamily="34" charset="0"/>
              </a:rPr>
              <a:t>sixth graders from" </a:t>
            </a:r>
            <a:r>
              <a:rPr lang="en-US" sz="2000" dirty="0" err="1">
                <a:latin typeface="Arial" pitchFamily="34" charset="0"/>
                <a:cs typeface="Arial" pitchFamily="34" charset="0"/>
              </a:rPr>
              <a:t>Zeneido</a:t>
            </a:r>
            <a:r>
              <a:rPr lang="en-US" sz="2000" dirty="0">
                <a:latin typeface="Arial" pitchFamily="34" charset="0"/>
                <a:cs typeface="Arial" pitchFamily="34" charset="0"/>
              </a:rPr>
              <a:t> Costa </a:t>
            </a:r>
            <a:r>
              <a:rPr lang="en-US" sz="2000" dirty="0" err="1">
                <a:latin typeface="Arial" pitchFamily="34" charset="0"/>
                <a:cs typeface="Arial" pitchFamily="34" charset="0"/>
              </a:rPr>
              <a:t>Llerena</a:t>
            </a:r>
            <a:r>
              <a:rPr lang="en-US" sz="2000" dirty="0">
                <a:latin typeface="Arial" pitchFamily="34" charset="0"/>
                <a:cs typeface="Arial" pitchFamily="34" charset="0"/>
              </a:rPr>
              <a:t>" Elementary School.</a:t>
            </a:r>
            <a:endParaRPr lang="es-MX" sz="2000" dirty="0">
              <a:latin typeface="Arial" pitchFamily="34" charset="0"/>
              <a:cs typeface="Arial" pitchFamily="34" charset="0"/>
            </a:endParaRPr>
          </a:p>
        </p:txBody>
      </p:sp>
      <p:pic>
        <p:nvPicPr>
          <p:cNvPr id="3" name="Picture 9" descr="C:\Users\iliao\Desktop\feu-banne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2265" y="6021288"/>
            <a:ext cx="1182370" cy="441960"/>
          </a:xfrm>
          <a:prstGeom prst="rect">
            <a:avLst/>
          </a:prstGeom>
          <a:noFill/>
          <a:ln>
            <a:noFill/>
          </a:ln>
          <a:extLst/>
        </p:spPr>
      </p:pic>
    </p:spTree>
    <p:extLst>
      <p:ext uri="{BB962C8B-B14F-4D97-AF65-F5344CB8AC3E}">
        <p14:creationId xmlns:p14="http://schemas.microsoft.com/office/powerpoint/2010/main" val="447928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7" y="179070"/>
            <a:ext cx="8820471" cy="6063198"/>
          </a:xfrm>
          <a:prstGeom prst="rect">
            <a:avLst/>
          </a:prstGeom>
        </p:spPr>
        <p:txBody>
          <a:bodyPr wrap="square">
            <a:spAutoFit/>
          </a:bodyPr>
          <a:lstStyle/>
          <a:p>
            <a:pPr marL="457200" indent="-457200">
              <a:buClr>
                <a:schemeClr val="tx1"/>
              </a:buClr>
              <a:buFont typeface="Arial" pitchFamily="34" charset="0"/>
              <a:buChar char="☺"/>
            </a:pPr>
            <a:r>
              <a:rPr lang="en-US" sz="3200" b="1" dirty="0">
                <a:solidFill>
                  <a:schemeClr val="accent1">
                    <a:lumMod val="75000"/>
                  </a:schemeClr>
                </a:solidFill>
                <a:latin typeface="Arial" pitchFamily="34" charset="0"/>
                <a:cs typeface="Arial" pitchFamily="34" charset="0"/>
              </a:rPr>
              <a:t>Scientific questions </a:t>
            </a:r>
            <a:endParaRPr lang="en-US" sz="3200" b="1" dirty="0" smtClean="0">
              <a:solidFill>
                <a:schemeClr val="accent1">
                  <a:lumMod val="75000"/>
                </a:schemeClr>
              </a:solidFill>
              <a:latin typeface="Arial" pitchFamily="34" charset="0"/>
              <a:cs typeface="Arial" pitchFamily="34" charset="0"/>
            </a:endParaRPr>
          </a:p>
          <a:p>
            <a:pPr>
              <a:buClr>
                <a:schemeClr val="tx1"/>
              </a:buClr>
            </a:pPr>
            <a:r>
              <a:rPr lang="en-US" sz="3200" b="1" dirty="0" smtClean="0">
                <a:solidFill>
                  <a:schemeClr val="accent1">
                    <a:lumMod val="75000"/>
                  </a:schemeClr>
                </a:solidFill>
                <a:latin typeface="Arial" pitchFamily="34" charset="0"/>
                <a:cs typeface="Arial" pitchFamily="34" charset="0"/>
              </a:rPr>
              <a:t> </a:t>
            </a:r>
            <a:endParaRPr lang="es-MX" sz="3200" dirty="0">
              <a:solidFill>
                <a:schemeClr val="accent1">
                  <a:lumMod val="75000"/>
                </a:schemeClr>
              </a:solidFill>
              <a:latin typeface="Arial" pitchFamily="34" charset="0"/>
              <a:cs typeface="Arial" pitchFamily="34" charset="0"/>
            </a:endParaRPr>
          </a:p>
          <a:p>
            <a:pPr algn="just">
              <a:lnSpc>
                <a:spcPct val="150000"/>
              </a:lnSpc>
            </a:pPr>
            <a:r>
              <a:rPr lang="en-US" dirty="0" smtClean="0">
                <a:latin typeface="Arial" pitchFamily="34" charset="0"/>
                <a:cs typeface="Arial" pitchFamily="34" charset="0"/>
              </a:rPr>
              <a:t>1. What </a:t>
            </a:r>
            <a:r>
              <a:rPr lang="en-US" dirty="0">
                <a:latin typeface="Arial" pitchFamily="34" charset="0"/>
                <a:cs typeface="Arial" pitchFamily="34" charset="0"/>
              </a:rPr>
              <a:t>theoretical and methodological foundations back up the improvement of engagement in learning the French speaking skill</a:t>
            </a:r>
            <a:r>
              <a:rPr lang="en-US" dirty="0" smtClean="0">
                <a:latin typeface="Arial" pitchFamily="34" charset="0"/>
                <a:cs typeface="Arial" pitchFamily="34" charset="0"/>
              </a:rPr>
              <a:t>?</a:t>
            </a:r>
            <a:endParaRPr lang="es-MX" dirty="0">
              <a:latin typeface="Arial" pitchFamily="34" charset="0"/>
              <a:cs typeface="Arial" pitchFamily="34" charset="0"/>
            </a:endParaRPr>
          </a:p>
          <a:p>
            <a:pPr algn="just">
              <a:lnSpc>
                <a:spcPct val="150000"/>
              </a:lnSpc>
            </a:pPr>
            <a:r>
              <a:rPr lang="en-US" dirty="0">
                <a:latin typeface="Arial" pitchFamily="34" charset="0"/>
                <a:cs typeface="Arial" pitchFamily="34" charset="0"/>
              </a:rPr>
              <a:t>2. What is the current situation regarding engagement in learning </a:t>
            </a:r>
            <a:r>
              <a:rPr lang="en-US" dirty="0" smtClean="0">
                <a:latin typeface="Arial" pitchFamily="34" charset="0"/>
                <a:cs typeface="Arial" pitchFamily="34" charset="0"/>
              </a:rPr>
              <a:t>the French </a:t>
            </a:r>
            <a:r>
              <a:rPr lang="en-US" dirty="0">
                <a:latin typeface="Arial" pitchFamily="34" charset="0"/>
                <a:cs typeface="Arial" pitchFamily="34" charset="0"/>
              </a:rPr>
              <a:t>speaking skill in sixth graders at "</a:t>
            </a:r>
            <a:r>
              <a:rPr lang="en-US" dirty="0" err="1">
                <a:latin typeface="Arial" pitchFamily="34" charset="0"/>
                <a:cs typeface="Arial" pitchFamily="34" charset="0"/>
              </a:rPr>
              <a:t>Zeneido</a:t>
            </a:r>
            <a:r>
              <a:rPr lang="en-US" dirty="0">
                <a:latin typeface="Arial" pitchFamily="34" charset="0"/>
                <a:cs typeface="Arial" pitchFamily="34" charset="0"/>
              </a:rPr>
              <a:t> </a:t>
            </a:r>
            <a:r>
              <a:rPr lang="en-US" dirty="0" smtClean="0">
                <a:latin typeface="Arial" pitchFamily="34" charset="0"/>
                <a:cs typeface="Arial" pitchFamily="34" charset="0"/>
              </a:rPr>
              <a:t>Costa </a:t>
            </a:r>
            <a:r>
              <a:rPr lang="en-US" dirty="0" err="1" smtClean="0">
                <a:latin typeface="Arial" pitchFamily="34" charset="0"/>
                <a:cs typeface="Arial" pitchFamily="34" charset="0"/>
              </a:rPr>
              <a:t>Llerena</a:t>
            </a:r>
            <a:r>
              <a:rPr lang="en-US" dirty="0">
                <a:latin typeface="Arial" pitchFamily="34" charset="0"/>
                <a:cs typeface="Arial" pitchFamily="34" charset="0"/>
              </a:rPr>
              <a:t>" Elementary School</a:t>
            </a:r>
            <a:r>
              <a:rPr lang="en-US" dirty="0" smtClean="0">
                <a:latin typeface="Arial" pitchFamily="34" charset="0"/>
                <a:cs typeface="Arial" pitchFamily="34" charset="0"/>
              </a:rPr>
              <a:t>?</a:t>
            </a:r>
            <a:endParaRPr lang="es-MX" dirty="0">
              <a:latin typeface="Arial" pitchFamily="34" charset="0"/>
              <a:cs typeface="Arial" pitchFamily="34" charset="0"/>
            </a:endParaRPr>
          </a:p>
          <a:p>
            <a:pPr algn="just">
              <a:lnSpc>
                <a:spcPct val="150000"/>
              </a:lnSpc>
            </a:pPr>
            <a:r>
              <a:rPr lang="en-US" dirty="0">
                <a:latin typeface="Arial" pitchFamily="34" charset="0"/>
                <a:cs typeface="Arial" pitchFamily="34" charset="0"/>
              </a:rPr>
              <a:t>3. What new changes could improve engagement in learning </a:t>
            </a:r>
            <a:r>
              <a:rPr lang="en-US" dirty="0" smtClean="0">
                <a:latin typeface="Arial" pitchFamily="34" charset="0"/>
                <a:cs typeface="Arial" pitchFamily="34" charset="0"/>
              </a:rPr>
              <a:t> the French </a:t>
            </a:r>
            <a:r>
              <a:rPr lang="en-US" dirty="0">
                <a:latin typeface="Arial" pitchFamily="34" charset="0"/>
                <a:cs typeface="Arial" pitchFamily="34" charset="0"/>
              </a:rPr>
              <a:t>speaking skill in sixth graders at "</a:t>
            </a:r>
            <a:r>
              <a:rPr lang="en-US" dirty="0" err="1">
                <a:latin typeface="Arial" pitchFamily="34" charset="0"/>
                <a:cs typeface="Arial" pitchFamily="34" charset="0"/>
              </a:rPr>
              <a:t>Zeneido</a:t>
            </a:r>
            <a:r>
              <a:rPr lang="en-US" dirty="0">
                <a:latin typeface="Arial" pitchFamily="34" charset="0"/>
                <a:cs typeface="Arial" pitchFamily="34" charset="0"/>
              </a:rPr>
              <a:t> </a:t>
            </a:r>
            <a:r>
              <a:rPr lang="en-US" dirty="0" smtClean="0">
                <a:latin typeface="Arial" pitchFamily="34" charset="0"/>
                <a:cs typeface="Arial" pitchFamily="34" charset="0"/>
              </a:rPr>
              <a:t>Costa </a:t>
            </a:r>
            <a:r>
              <a:rPr lang="en-US" dirty="0" err="1" smtClean="0">
                <a:latin typeface="Arial" pitchFamily="34" charset="0"/>
                <a:cs typeface="Arial" pitchFamily="34" charset="0"/>
              </a:rPr>
              <a:t>Llerena</a:t>
            </a:r>
            <a:r>
              <a:rPr lang="en-US" dirty="0">
                <a:latin typeface="Arial" pitchFamily="34" charset="0"/>
                <a:cs typeface="Arial" pitchFamily="34" charset="0"/>
              </a:rPr>
              <a:t>" Elementary School</a:t>
            </a:r>
            <a:r>
              <a:rPr lang="en-US" dirty="0" smtClean="0">
                <a:latin typeface="Arial" pitchFamily="34" charset="0"/>
                <a:cs typeface="Arial" pitchFamily="34" charset="0"/>
              </a:rPr>
              <a:t>?</a:t>
            </a:r>
            <a:endParaRPr lang="es-MX" dirty="0">
              <a:latin typeface="Arial" pitchFamily="34" charset="0"/>
              <a:cs typeface="Arial" pitchFamily="34" charset="0"/>
            </a:endParaRPr>
          </a:p>
          <a:p>
            <a:pPr algn="just">
              <a:lnSpc>
                <a:spcPct val="150000"/>
              </a:lnSpc>
            </a:pPr>
            <a:r>
              <a:rPr lang="en-US" dirty="0">
                <a:latin typeface="Arial" pitchFamily="34" charset="0"/>
                <a:cs typeface="Arial" pitchFamily="34" charset="0"/>
              </a:rPr>
              <a:t>4. What went well and what did not go well during the introduction of new changes to improve engagement in learning French speaking skill in sixth graders at “</a:t>
            </a:r>
            <a:r>
              <a:rPr lang="en-US" dirty="0" err="1">
                <a:latin typeface="Arial" pitchFamily="34" charset="0"/>
                <a:cs typeface="Arial" pitchFamily="34" charset="0"/>
              </a:rPr>
              <a:t>Zeneido</a:t>
            </a:r>
            <a:r>
              <a:rPr lang="en-US" dirty="0">
                <a:latin typeface="Arial" pitchFamily="34" charset="0"/>
                <a:cs typeface="Arial" pitchFamily="34" charset="0"/>
              </a:rPr>
              <a:t> </a:t>
            </a:r>
            <a:r>
              <a:rPr lang="en-US" dirty="0" smtClean="0">
                <a:latin typeface="Arial" pitchFamily="34" charset="0"/>
                <a:cs typeface="Arial" pitchFamily="34" charset="0"/>
              </a:rPr>
              <a:t>Costa </a:t>
            </a:r>
            <a:r>
              <a:rPr lang="en-US" dirty="0" err="1" smtClean="0">
                <a:latin typeface="Arial" pitchFamily="34" charset="0"/>
                <a:cs typeface="Arial" pitchFamily="34" charset="0"/>
              </a:rPr>
              <a:t>Llerena</a:t>
            </a:r>
            <a:r>
              <a:rPr lang="en-US" dirty="0">
                <a:latin typeface="Arial" pitchFamily="34" charset="0"/>
                <a:cs typeface="Arial" pitchFamily="34" charset="0"/>
              </a:rPr>
              <a:t>" Elementary School</a:t>
            </a:r>
            <a:r>
              <a:rPr lang="en-US" dirty="0" smtClean="0">
                <a:latin typeface="Arial" pitchFamily="34" charset="0"/>
                <a:cs typeface="Arial" pitchFamily="34" charset="0"/>
              </a:rPr>
              <a:t>?</a:t>
            </a:r>
            <a:endParaRPr lang="es-MX" dirty="0">
              <a:latin typeface="Arial" pitchFamily="34" charset="0"/>
              <a:cs typeface="Arial" pitchFamily="34" charset="0"/>
            </a:endParaRPr>
          </a:p>
          <a:p>
            <a:pPr algn="just">
              <a:lnSpc>
                <a:spcPct val="150000"/>
              </a:lnSpc>
            </a:pPr>
            <a:r>
              <a:rPr lang="en-US" dirty="0">
                <a:latin typeface="Arial" pitchFamily="34" charset="0"/>
                <a:cs typeface="Arial" pitchFamily="34" charset="0"/>
              </a:rPr>
              <a:t>5. What transformations take place in sixth graders at "</a:t>
            </a:r>
            <a:r>
              <a:rPr lang="en-US" dirty="0" err="1">
                <a:latin typeface="Arial" pitchFamily="34" charset="0"/>
                <a:cs typeface="Arial" pitchFamily="34" charset="0"/>
              </a:rPr>
              <a:t>Zeneido</a:t>
            </a:r>
            <a:r>
              <a:rPr lang="en-US" dirty="0">
                <a:latin typeface="Arial" pitchFamily="34" charset="0"/>
                <a:cs typeface="Arial" pitchFamily="34" charset="0"/>
              </a:rPr>
              <a:t> </a:t>
            </a:r>
            <a:r>
              <a:rPr lang="en-US" dirty="0" smtClean="0">
                <a:latin typeface="Arial" pitchFamily="34" charset="0"/>
                <a:cs typeface="Arial" pitchFamily="34" charset="0"/>
              </a:rPr>
              <a:t>Costa </a:t>
            </a:r>
            <a:r>
              <a:rPr lang="en-US" dirty="0" err="1" smtClean="0">
                <a:latin typeface="Arial" pitchFamily="34" charset="0"/>
                <a:cs typeface="Arial" pitchFamily="34" charset="0"/>
              </a:rPr>
              <a:t>Llerena</a:t>
            </a:r>
            <a:r>
              <a:rPr lang="en-US" dirty="0">
                <a:latin typeface="Arial" pitchFamily="34" charset="0"/>
                <a:cs typeface="Arial" pitchFamily="34" charset="0"/>
              </a:rPr>
              <a:t>"   Elementary School during the implementation of the new changes? </a:t>
            </a:r>
            <a:endParaRPr lang="es-MX" dirty="0">
              <a:latin typeface="Arial" pitchFamily="34" charset="0"/>
              <a:cs typeface="Arial" pitchFamily="34" charset="0"/>
            </a:endParaRPr>
          </a:p>
          <a:p>
            <a:pPr algn="just">
              <a:lnSpc>
                <a:spcPct val="150000"/>
              </a:lnSpc>
            </a:pPr>
            <a:r>
              <a:rPr lang="en-US" dirty="0">
                <a:latin typeface="Arial" pitchFamily="34" charset="0"/>
                <a:cs typeface="Arial" pitchFamily="34" charset="0"/>
              </a:rPr>
              <a:t>6. What final scientific result emerges from the building up process</a:t>
            </a:r>
            <a:r>
              <a:rPr lang="en-US" dirty="0"/>
              <a:t>?</a:t>
            </a:r>
            <a:endParaRPr lang="es-MX" dirty="0"/>
          </a:p>
        </p:txBody>
      </p:sp>
      <p:pic>
        <p:nvPicPr>
          <p:cNvPr id="3" name="Picture 9" descr="C:\Users\iliao\Desktop\feu-banne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2265" y="6021288"/>
            <a:ext cx="1182370" cy="441960"/>
          </a:xfrm>
          <a:prstGeom prst="rect">
            <a:avLst/>
          </a:prstGeom>
          <a:noFill/>
          <a:ln>
            <a:noFill/>
          </a:ln>
          <a:extLst/>
        </p:spPr>
      </p:pic>
      <p:sp>
        <p:nvSpPr>
          <p:cNvPr id="4" name="3 Rectángulo"/>
          <p:cNvSpPr/>
          <p:nvPr/>
        </p:nvSpPr>
        <p:spPr>
          <a:xfrm>
            <a:off x="3824349" y="6242268"/>
            <a:ext cx="3627916" cy="584775"/>
          </a:xfrm>
          <a:prstGeom prst="rect">
            <a:avLst/>
          </a:prstGeom>
        </p:spPr>
        <p:txBody>
          <a:bodyPr wrap="none">
            <a:spAutoFit/>
          </a:bodyPr>
          <a:lstStyle/>
          <a:p>
            <a:pPr marL="457200" indent="-457200">
              <a:buClr>
                <a:schemeClr val="tx1"/>
              </a:buClr>
              <a:buFont typeface="Arial" pitchFamily="34" charset="0"/>
              <a:buChar char="☺"/>
            </a:pPr>
            <a:r>
              <a:rPr lang="en-US" sz="3200" b="1" dirty="0">
                <a:solidFill>
                  <a:schemeClr val="accent1">
                    <a:lumMod val="75000"/>
                  </a:schemeClr>
                </a:solidFill>
                <a:latin typeface="Arial" pitchFamily="34" charset="0"/>
                <a:cs typeface="Arial" pitchFamily="34" charset="0"/>
              </a:rPr>
              <a:t>Scientific tasks</a:t>
            </a:r>
            <a:endParaRPr lang="es-MX" sz="3200" b="1" dirty="0">
              <a:solidFill>
                <a:schemeClr val="accent1">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2525917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67744" y="139253"/>
            <a:ext cx="3623108" cy="584775"/>
          </a:xfrm>
          <a:prstGeom prst="rect">
            <a:avLst/>
          </a:prstGeom>
          <a:noFill/>
        </p:spPr>
        <p:txBody>
          <a:bodyPr wrap="none" rtlCol="0">
            <a:spAutoFit/>
          </a:bodyPr>
          <a:lstStyle/>
          <a:p>
            <a:r>
              <a:rPr lang="es-MX" sz="3200" dirty="0" err="1" smtClean="0">
                <a:solidFill>
                  <a:schemeClr val="accent1">
                    <a:lumMod val="75000"/>
                  </a:schemeClr>
                </a:solidFill>
                <a:latin typeface="Arial" pitchFamily="34" charset="0"/>
                <a:cs typeface="Arial" pitchFamily="34" charset="0"/>
              </a:rPr>
              <a:t>Research</a:t>
            </a:r>
            <a:r>
              <a:rPr lang="es-MX" sz="3200" dirty="0" smtClean="0">
                <a:solidFill>
                  <a:schemeClr val="accent1">
                    <a:lumMod val="75000"/>
                  </a:schemeClr>
                </a:solidFill>
                <a:latin typeface="Arial" pitchFamily="34" charset="0"/>
                <a:cs typeface="Arial" pitchFamily="34" charset="0"/>
              </a:rPr>
              <a:t> </a:t>
            </a:r>
            <a:r>
              <a:rPr lang="es-MX" sz="3200" dirty="0" err="1" smtClean="0">
                <a:solidFill>
                  <a:schemeClr val="accent1">
                    <a:lumMod val="75000"/>
                  </a:schemeClr>
                </a:solidFill>
                <a:latin typeface="Arial" pitchFamily="34" charset="0"/>
                <a:cs typeface="Arial" pitchFamily="34" charset="0"/>
              </a:rPr>
              <a:t>methods</a:t>
            </a:r>
            <a:endParaRPr lang="es-MX" sz="3200" dirty="0">
              <a:solidFill>
                <a:schemeClr val="accent1">
                  <a:lumMod val="75000"/>
                </a:schemeClr>
              </a:solidFill>
              <a:latin typeface="Arial" pitchFamily="34" charset="0"/>
              <a:cs typeface="Arial" pitchFamily="34" charset="0"/>
            </a:endParaRPr>
          </a:p>
        </p:txBody>
      </p:sp>
      <p:sp>
        <p:nvSpPr>
          <p:cNvPr id="3" name="2 Flecha derecha"/>
          <p:cNvSpPr/>
          <p:nvPr/>
        </p:nvSpPr>
        <p:spPr>
          <a:xfrm>
            <a:off x="605883" y="1088740"/>
            <a:ext cx="3323722" cy="1368152"/>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u="sng" dirty="0">
              <a:latin typeface="Times New Roman" pitchFamily="18" charset="0"/>
              <a:cs typeface="Times New Roman" pitchFamily="18" charset="0"/>
            </a:endParaRPr>
          </a:p>
          <a:p>
            <a:pPr algn="ctr"/>
            <a:r>
              <a:rPr lang="en-US" b="1" u="sng" dirty="0" smtClean="0">
                <a:latin typeface="Arial" pitchFamily="34" charset="0"/>
                <a:cs typeface="Arial" pitchFamily="34" charset="0"/>
              </a:rPr>
              <a:t>From </a:t>
            </a:r>
            <a:r>
              <a:rPr lang="en-US" b="1" u="sng" dirty="0">
                <a:latin typeface="Arial" pitchFamily="34" charset="0"/>
                <a:cs typeface="Arial" pitchFamily="34" charset="0"/>
              </a:rPr>
              <a:t>the </a:t>
            </a:r>
            <a:r>
              <a:rPr lang="en-US" b="1" u="sng" dirty="0" smtClean="0">
                <a:latin typeface="Arial" pitchFamily="34" charset="0"/>
                <a:cs typeface="Arial" pitchFamily="34" charset="0"/>
              </a:rPr>
              <a:t>Theoretical</a:t>
            </a:r>
          </a:p>
          <a:p>
            <a:pPr algn="ctr"/>
            <a:r>
              <a:rPr lang="en-US" b="1" u="sng" dirty="0" smtClean="0">
                <a:latin typeface="Arial" pitchFamily="34" charset="0"/>
                <a:cs typeface="Arial" pitchFamily="34" charset="0"/>
              </a:rPr>
              <a:t>Level</a:t>
            </a:r>
            <a:endParaRPr lang="es-AR" b="1" u="sng" dirty="0">
              <a:latin typeface="Arial" pitchFamily="34" charset="0"/>
              <a:cs typeface="Arial" pitchFamily="34" charset="0"/>
            </a:endParaRPr>
          </a:p>
          <a:p>
            <a:pPr algn="ctr"/>
            <a:endParaRPr lang="es-MX" dirty="0"/>
          </a:p>
        </p:txBody>
      </p:sp>
      <p:sp>
        <p:nvSpPr>
          <p:cNvPr id="4" name="3 Flecha derecha"/>
          <p:cNvSpPr/>
          <p:nvPr/>
        </p:nvSpPr>
        <p:spPr>
          <a:xfrm rot="10800000">
            <a:off x="4932040" y="2776357"/>
            <a:ext cx="3456384" cy="1444731"/>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AR" b="1" u="sng" dirty="0">
              <a:latin typeface="Times New Roman" pitchFamily="18" charset="0"/>
              <a:cs typeface="Times New Roman" pitchFamily="18" charset="0"/>
            </a:endParaRPr>
          </a:p>
        </p:txBody>
      </p:sp>
      <p:sp>
        <p:nvSpPr>
          <p:cNvPr id="5" name="4 Flecha derecha"/>
          <p:cNvSpPr/>
          <p:nvPr/>
        </p:nvSpPr>
        <p:spPr>
          <a:xfrm>
            <a:off x="1911716" y="4846772"/>
            <a:ext cx="3020323" cy="1458492"/>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b="1" u="sng" dirty="0">
                <a:latin typeface="Arial" pitchFamily="34" charset="0"/>
                <a:cs typeface="Arial" pitchFamily="34" charset="0"/>
              </a:rPr>
              <a:t>From the </a:t>
            </a:r>
            <a:r>
              <a:rPr lang="en-US" b="1" u="sng" dirty="0" smtClean="0">
                <a:latin typeface="Arial" pitchFamily="34" charset="0"/>
                <a:cs typeface="Arial" pitchFamily="34" charset="0"/>
              </a:rPr>
              <a:t>Empirical</a:t>
            </a:r>
          </a:p>
          <a:p>
            <a:r>
              <a:rPr lang="en-US" b="1" dirty="0">
                <a:latin typeface="Arial" pitchFamily="34" charset="0"/>
                <a:cs typeface="Arial" pitchFamily="34" charset="0"/>
              </a:rPr>
              <a:t> </a:t>
            </a:r>
            <a:r>
              <a:rPr lang="en-US" b="1" dirty="0" smtClean="0">
                <a:latin typeface="Arial" pitchFamily="34" charset="0"/>
                <a:cs typeface="Arial" pitchFamily="34" charset="0"/>
              </a:rPr>
              <a:t>         </a:t>
            </a:r>
            <a:r>
              <a:rPr lang="en-US" b="1" u="sng" dirty="0" smtClean="0">
                <a:latin typeface="Arial" pitchFamily="34" charset="0"/>
                <a:cs typeface="Arial" pitchFamily="34" charset="0"/>
              </a:rPr>
              <a:t>Level</a:t>
            </a:r>
            <a:endParaRPr lang="es-AR" b="1" u="sng" dirty="0">
              <a:latin typeface="Arial" pitchFamily="34" charset="0"/>
              <a:cs typeface="Arial" pitchFamily="34" charset="0"/>
            </a:endParaRPr>
          </a:p>
        </p:txBody>
      </p:sp>
      <p:sp>
        <p:nvSpPr>
          <p:cNvPr id="6" name="5 Rectángulo"/>
          <p:cNvSpPr/>
          <p:nvPr/>
        </p:nvSpPr>
        <p:spPr>
          <a:xfrm>
            <a:off x="4079298" y="1112269"/>
            <a:ext cx="4572000" cy="1446550"/>
          </a:xfrm>
          <a:prstGeom prst="rect">
            <a:avLst/>
          </a:prstGeom>
        </p:spPr>
        <p:txBody>
          <a:bodyPr>
            <a:spAutoFit/>
          </a:bodyPr>
          <a:lstStyle/>
          <a:p>
            <a:pPr marL="342900" lvl="1" indent="-342900" algn="just">
              <a:buBlip>
                <a:blip r:embed="rId2"/>
              </a:buBlip>
            </a:pPr>
            <a:r>
              <a:rPr lang="en-US" sz="2200" dirty="0">
                <a:latin typeface="Arial" pitchFamily="34" charset="0"/>
                <a:cs typeface="Arial" pitchFamily="34" charset="0"/>
              </a:rPr>
              <a:t>Historical-logical</a:t>
            </a:r>
          </a:p>
          <a:p>
            <a:pPr marL="0" lvl="1" indent="363538" algn="just">
              <a:buBlip>
                <a:blip r:embed="rId2"/>
              </a:buBlip>
            </a:pPr>
            <a:r>
              <a:rPr lang="en-US" sz="2200" dirty="0">
                <a:latin typeface="Arial" pitchFamily="34" charset="0"/>
                <a:cs typeface="Arial" pitchFamily="34" charset="0"/>
              </a:rPr>
              <a:t>Analytic-synthetic</a:t>
            </a:r>
          </a:p>
          <a:p>
            <a:pPr marL="0" lvl="1" indent="363538" algn="just">
              <a:buBlip>
                <a:blip r:embed="rId2"/>
              </a:buBlip>
            </a:pPr>
            <a:r>
              <a:rPr lang="en-US" sz="2200" dirty="0">
                <a:latin typeface="Arial" pitchFamily="34" charset="0"/>
                <a:cs typeface="Arial" pitchFamily="34" charset="0"/>
              </a:rPr>
              <a:t>Inductive-deductive</a:t>
            </a:r>
            <a:endParaRPr lang="es-AR" sz="2200" dirty="0">
              <a:latin typeface="Arial" pitchFamily="34" charset="0"/>
              <a:cs typeface="Arial" pitchFamily="34" charset="0"/>
            </a:endParaRPr>
          </a:p>
          <a:p>
            <a:pPr marL="0" lvl="1" indent="363538" algn="just">
              <a:buBlip>
                <a:blip r:embed="rId2"/>
              </a:buBlip>
            </a:pPr>
            <a:r>
              <a:rPr lang="en-US" sz="2200" dirty="0">
                <a:latin typeface="Arial" pitchFamily="34" charset="0"/>
                <a:cs typeface="Arial" pitchFamily="34" charset="0"/>
              </a:rPr>
              <a:t>System approach</a:t>
            </a:r>
            <a:endParaRPr lang="es-AR" sz="2200" dirty="0">
              <a:latin typeface="Arial" pitchFamily="34" charset="0"/>
              <a:cs typeface="Arial" pitchFamily="34" charset="0"/>
            </a:endParaRPr>
          </a:p>
        </p:txBody>
      </p:sp>
      <p:sp>
        <p:nvSpPr>
          <p:cNvPr id="7" name="6 CuadroTexto"/>
          <p:cNvSpPr txBox="1"/>
          <p:nvPr/>
        </p:nvSpPr>
        <p:spPr>
          <a:xfrm>
            <a:off x="5890852" y="3111643"/>
            <a:ext cx="2300630" cy="646331"/>
          </a:xfrm>
          <a:prstGeom prst="rect">
            <a:avLst/>
          </a:prstGeom>
          <a:noFill/>
        </p:spPr>
        <p:txBody>
          <a:bodyPr wrap="none" rtlCol="0">
            <a:spAutoFit/>
          </a:bodyPr>
          <a:lstStyle/>
          <a:p>
            <a:r>
              <a:rPr lang="es-MX" b="1" u="sng" dirty="0" err="1" smtClean="0">
                <a:latin typeface="Arial" pitchFamily="34" charset="0"/>
                <a:cs typeface="Arial" pitchFamily="34" charset="0"/>
              </a:rPr>
              <a:t>From</a:t>
            </a:r>
            <a:r>
              <a:rPr lang="es-MX" b="1" u="sng" dirty="0" smtClean="0">
                <a:latin typeface="Arial" pitchFamily="34" charset="0"/>
                <a:cs typeface="Arial" pitchFamily="34" charset="0"/>
              </a:rPr>
              <a:t> </a:t>
            </a:r>
            <a:r>
              <a:rPr lang="es-MX" b="1" u="sng" dirty="0" err="1" smtClean="0">
                <a:latin typeface="Arial" pitchFamily="34" charset="0"/>
                <a:cs typeface="Arial" pitchFamily="34" charset="0"/>
              </a:rPr>
              <a:t>the</a:t>
            </a:r>
            <a:r>
              <a:rPr lang="es-MX" b="1" u="sng" dirty="0" smtClean="0">
                <a:latin typeface="Arial" pitchFamily="34" charset="0"/>
                <a:cs typeface="Arial" pitchFamily="34" charset="0"/>
              </a:rPr>
              <a:t> </a:t>
            </a:r>
            <a:r>
              <a:rPr lang="es-MX" b="1" u="sng" dirty="0" err="1" smtClean="0">
                <a:latin typeface="Arial" pitchFamily="34" charset="0"/>
                <a:cs typeface="Arial" pitchFamily="34" charset="0"/>
              </a:rPr>
              <a:t>Statistic</a:t>
            </a:r>
            <a:r>
              <a:rPr lang="es-MX" b="1" u="sng" dirty="0" smtClean="0">
                <a:latin typeface="Arial" pitchFamily="34" charset="0"/>
                <a:cs typeface="Arial" pitchFamily="34" charset="0"/>
              </a:rPr>
              <a:t>- </a:t>
            </a:r>
          </a:p>
          <a:p>
            <a:r>
              <a:rPr lang="es-MX" b="1" u="sng" dirty="0" err="1" smtClean="0">
                <a:latin typeface="Arial" pitchFamily="34" charset="0"/>
                <a:cs typeface="Arial" pitchFamily="34" charset="0"/>
              </a:rPr>
              <a:t>Mathematical</a:t>
            </a:r>
            <a:r>
              <a:rPr lang="es-MX" b="1" u="sng" dirty="0" smtClean="0">
                <a:latin typeface="Arial" pitchFamily="34" charset="0"/>
                <a:cs typeface="Arial" pitchFamily="34" charset="0"/>
              </a:rPr>
              <a:t> </a:t>
            </a:r>
            <a:r>
              <a:rPr lang="es-MX" b="1" u="sng" dirty="0" err="1">
                <a:latin typeface="Arial" pitchFamily="34" charset="0"/>
                <a:cs typeface="Arial" pitchFamily="34" charset="0"/>
              </a:rPr>
              <a:t>L</a:t>
            </a:r>
            <a:r>
              <a:rPr lang="es-MX" b="1" u="sng" dirty="0" err="1" smtClean="0">
                <a:latin typeface="Arial" pitchFamily="34" charset="0"/>
                <a:cs typeface="Arial" pitchFamily="34" charset="0"/>
              </a:rPr>
              <a:t>evel</a:t>
            </a:r>
            <a:endParaRPr lang="es-MX" b="1" u="sng" dirty="0">
              <a:latin typeface="Arial" pitchFamily="34" charset="0"/>
              <a:cs typeface="Arial" pitchFamily="34" charset="0"/>
            </a:endParaRPr>
          </a:p>
        </p:txBody>
      </p:sp>
      <p:sp>
        <p:nvSpPr>
          <p:cNvPr id="8" name="7 Rectángulo"/>
          <p:cNvSpPr/>
          <p:nvPr/>
        </p:nvSpPr>
        <p:spPr>
          <a:xfrm>
            <a:off x="1403648" y="3219366"/>
            <a:ext cx="3094437" cy="430887"/>
          </a:xfrm>
          <a:prstGeom prst="rect">
            <a:avLst/>
          </a:prstGeom>
        </p:spPr>
        <p:txBody>
          <a:bodyPr wrap="none">
            <a:spAutoFit/>
          </a:bodyPr>
          <a:lstStyle/>
          <a:p>
            <a:pPr marL="0" lvl="1" indent="363538" algn="just">
              <a:buBlip>
                <a:blip r:embed="rId2"/>
              </a:buBlip>
            </a:pPr>
            <a:r>
              <a:rPr lang="en-US" sz="2200" dirty="0">
                <a:latin typeface="Arial" pitchFamily="34" charset="0"/>
                <a:cs typeface="Arial" pitchFamily="34" charset="0"/>
              </a:rPr>
              <a:t>Percentage analysis</a:t>
            </a:r>
            <a:endParaRPr lang="es-AR" sz="2200" dirty="0">
              <a:latin typeface="Arial" pitchFamily="34" charset="0"/>
              <a:cs typeface="Arial" pitchFamily="34" charset="0"/>
            </a:endParaRPr>
          </a:p>
        </p:txBody>
      </p:sp>
      <p:sp>
        <p:nvSpPr>
          <p:cNvPr id="9" name="8 Rectángulo"/>
          <p:cNvSpPr/>
          <p:nvPr/>
        </p:nvSpPr>
        <p:spPr>
          <a:xfrm>
            <a:off x="4936294" y="4390647"/>
            <a:ext cx="4572000" cy="2492990"/>
          </a:xfrm>
          <a:prstGeom prst="rect">
            <a:avLst/>
          </a:prstGeom>
        </p:spPr>
        <p:txBody>
          <a:bodyPr>
            <a:spAutoFit/>
          </a:bodyPr>
          <a:lstStyle/>
          <a:p>
            <a:pPr marL="342900" lvl="1" indent="-342900" algn="just">
              <a:buBlip>
                <a:blip r:embed="rId2"/>
              </a:buBlip>
            </a:pPr>
            <a:r>
              <a:rPr lang="en-US" sz="2200" dirty="0">
                <a:latin typeface="Arial" pitchFamily="34" charset="0"/>
                <a:cs typeface="Arial" pitchFamily="34" charset="0"/>
              </a:rPr>
              <a:t>Document </a:t>
            </a:r>
            <a:r>
              <a:rPr lang="en-US" sz="2200" dirty="0" smtClean="0">
                <a:latin typeface="Arial" pitchFamily="34" charset="0"/>
                <a:cs typeface="Arial" pitchFamily="34" charset="0"/>
              </a:rPr>
              <a:t>analysis</a:t>
            </a:r>
          </a:p>
          <a:p>
            <a:pPr marL="342900" lvl="1" indent="-342900" algn="just">
              <a:buBlip>
                <a:blip r:embed="rId2"/>
              </a:buBlip>
            </a:pPr>
            <a:r>
              <a:rPr lang="en-US" sz="2200" dirty="0">
                <a:latin typeface="Arial" pitchFamily="34" charset="0"/>
                <a:cs typeface="Arial" pitchFamily="34" charset="0"/>
              </a:rPr>
              <a:t>Learning Research Journal </a:t>
            </a:r>
          </a:p>
          <a:p>
            <a:pPr marL="342900" lvl="1" indent="-342900" algn="just">
              <a:buBlip>
                <a:blip r:embed="rId2"/>
              </a:buBlip>
            </a:pPr>
            <a:r>
              <a:rPr lang="en-US" sz="2200" dirty="0" smtClean="0">
                <a:latin typeface="Arial" pitchFamily="34" charset="0"/>
                <a:cs typeface="Arial" pitchFamily="34" charset="0"/>
              </a:rPr>
              <a:t>Interview</a:t>
            </a:r>
            <a:endParaRPr lang="en-US" sz="2200" dirty="0">
              <a:latin typeface="Arial" pitchFamily="34" charset="0"/>
              <a:cs typeface="Arial" pitchFamily="34" charset="0"/>
            </a:endParaRPr>
          </a:p>
          <a:p>
            <a:pPr marL="342900" lvl="1" indent="-342900" algn="just">
              <a:buBlip>
                <a:blip r:embed="rId2"/>
              </a:buBlip>
            </a:pPr>
            <a:r>
              <a:rPr lang="en-US" sz="2200" dirty="0" smtClean="0">
                <a:latin typeface="Arial" pitchFamily="34" charset="0"/>
                <a:cs typeface="Arial" pitchFamily="34" charset="0"/>
              </a:rPr>
              <a:t>Survey</a:t>
            </a:r>
            <a:endParaRPr lang="en-US" sz="2200" dirty="0">
              <a:latin typeface="Arial" pitchFamily="34" charset="0"/>
              <a:cs typeface="Arial" pitchFamily="34" charset="0"/>
            </a:endParaRPr>
          </a:p>
          <a:p>
            <a:pPr marL="342900" lvl="1" indent="-342900" algn="just">
              <a:buBlip>
                <a:blip r:embed="rId2"/>
              </a:buBlip>
            </a:pPr>
            <a:r>
              <a:rPr lang="en-US" sz="2200" dirty="0" smtClean="0">
                <a:latin typeface="Arial" pitchFamily="34" charset="0"/>
                <a:cs typeface="Arial" pitchFamily="34" charset="0"/>
              </a:rPr>
              <a:t>Pedagogical </a:t>
            </a:r>
            <a:r>
              <a:rPr lang="en-US" sz="2200" dirty="0">
                <a:latin typeface="Arial" pitchFamily="34" charset="0"/>
                <a:cs typeface="Arial" pitchFamily="34" charset="0"/>
              </a:rPr>
              <a:t>test</a:t>
            </a:r>
          </a:p>
          <a:p>
            <a:pPr marL="342900" lvl="1" indent="-342900" algn="just">
              <a:buBlip>
                <a:blip r:embed="rId2"/>
              </a:buBlip>
            </a:pPr>
            <a:r>
              <a:rPr lang="en-US" sz="2200" dirty="0" smtClean="0">
                <a:latin typeface="Arial" pitchFamily="34" charset="0"/>
                <a:cs typeface="Arial" pitchFamily="34" charset="0"/>
              </a:rPr>
              <a:t>Triangulation</a:t>
            </a:r>
            <a:endParaRPr lang="en-US" sz="2200" dirty="0">
              <a:latin typeface="Arial" pitchFamily="34" charset="0"/>
              <a:cs typeface="Arial" pitchFamily="34" charset="0"/>
            </a:endParaRPr>
          </a:p>
          <a:p>
            <a:pPr marL="342900" lvl="1" indent="-342900" algn="just">
              <a:buBlip>
                <a:blip r:embed="rId2"/>
              </a:buBlip>
            </a:pPr>
            <a:r>
              <a:rPr lang="en-US" sz="2200" dirty="0" smtClean="0">
                <a:latin typeface="Arial" pitchFamily="34" charset="0"/>
                <a:cs typeface="Arial" pitchFamily="34" charset="0"/>
              </a:rPr>
              <a:t>Participant </a:t>
            </a:r>
            <a:r>
              <a:rPr lang="en-US" sz="2200" dirty="0">
                <a:latin typeface="Arial" pitchFamily="34" charset="0"/>
                <a:cs typeface="Arial" pitchFamily="34" charset="0"/>
              </a:rPr>
              <a:t>observation</a:t>
            </a:r>
            <a:endParaRPr lang="es-AR" sz="2200" dirty="0">
              <a:latin typeface="Arial" pitchFamily="34" charset="0"/>
              <a:cs typeface="Arial" pitchFamily="34" charset="0"/>
            </a:endParaRPr>
          </a:p>
        </p:txBody>
      </p:sp>
    </p:spTree>
    <p:extLst>
      <p:ext uri="{BB962C8B-B14F-4D97-AF65-F5344CB8AC3E}">
        <p14:creationId xmlns:p14="http://schemas.microsoft.com/office/powerpoint/2010/main" val="2555413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Maria Julia\Desktop\libros\images (1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172" y="-243408"/>
            <a:ext cx="9752724" cy="7245424"/>
          </a:xfrm>
          <a:prstGeom prst="rect">
            <a:avLst/>
          </a:prstGeom>
          <a:ln>
            <a:solidFill>
              <a:srgbClr val="E40059">
                <a:lumMod val="60000"/>
                <a:lumOff val="40000"/>
              </a:srgbClr>
            </a:solidFill>
          </a:ln>
          <a:effectLst>
            <a:softEdge rad="112500"/>
          </a:effectLst>
          <a:extLst>
            <a:ext uri="{909E8E84-426E-40DD-AFC4-6F175D3DCCD1}">
              <a14:hiddenFill xmlns:a14="http://schemas.microsoft.com/office/drawing/2010/main">
                <a:solidFill>
                  <a:srgbClr val="FFFFFF"/>
                </a:solidFill>
              </a14:hiddenFill>
            </a:ext>
          </a:extLst>
        </p:spPr>
      </p:pic>
      <p:sp>
        <p:nvSpPr>
          <p:cNvPr id="5" name="4 Rectángulo"/>
          <p:cNvSpPr/>
          <p:nvPr/>
        </p:nvSpPr>
        <p:spPr>
          <a:xfrm>
            <a:off x="5011278" y="908720"/>
            <a:ext cx="4529274" cy="769441"/>
          </a:xfrm>
          <a:prstGeom prst="rect">
            <a:avLst/>
          </a:prstGeom>
          <a:noFill/>
        </p:spPr>
        <p:txBody>
          <a:bodyPr wrap="square" lIns="91440" tIns="45720" rIns="91440" bIns="45720">
            <a:spAutoFit/>
          </a:bodyPr>
          <a:lstStyle/>
          <a:p>
            <a:pPr algn="ctr"/>
            <a:r>
              <a:rPr lang="es-ES" sz="4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Baskerville Old Face" pitchFamily="18" charset="0"/>
              </a:rPr>
              <a:t>DISCUSSION</a:t>
            </a:r>
            <a:endParaRPr lang="es-ES" sz="4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Baskerville Old Face" pitchFamily="18" charset="0"/>
            </a:endParaRPr>
          </a:p>
        </p:txBody>
      </p:sp>
    </p:spTree>
    <p:extLst>
      <p:ext uri="{BB962C8B-B14F-4D97-AF65-F5344CB8AC3E}">
        <p14:creationId xmlns:p14="http://schemas.microsoft.com/office/powerpoint/2010/main" val="2044133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79512" y="600403"/>
            <a:ext cx="8712968" cy="1815882"/>
          </a:xfrm>
          <a:prstGeom prst="rect">
            <a:avLst/>
          </a:prstGeom>
        </p:spPr>
        <p:txBody>
          <a:bodyPr wrap="square">
            <a:spAutoFit/>
          </a:bodyPr>
          <a:lstStyle/>
          <a:p>
            <a:pPr lvl="0" algn="ctr"/>
            <a:r>
              <a:rPr lang="en-US" sz="2800" b="1" dirty="0" smtClean="0">
                <a:solidFill>
                  <a:schemeClr val="accent1">
                    <a:lumMod val="75000"/>
                  </a:schemeClr>
                </a:solidFill>
                <a:latin typeface="Arial" pitchFamily="34" charset="0"/>
                <a:cs typeface="Arial" pitchFamily="34" charset="0"/>
              </a:rPr>
              <a:t> 1. Theoretical </a:t>
            </a:r>
            <a:r>
              <a:rPr lang="en-US" sz="2800" b="1" dirty="0">
                <a:solidFill>
                  <a:schemeClr val="accent1">
                    <a:lumMod val="75000"/>
                  </a:schemeClr>
                </a:solidFill>
                <a:latin typeface="Arial" pitchFamily="34" charset="0"/>
                <a:cs typeface="Arial" pitchFamily="34" charset="0"/>
              </a:rPr>
              <a:t>and methodological </a:t>
            </a:r>
            <a:r>
              <a:rPr lang="en-US" sz="2800" b="1" dirty="0" smtClean="0">
                <a:solidFill>
                  <a:schemeClr val="accent1">
                    <a:lumMod val="75000"/>
                  </a:schemeClr>
                </a:solidFill>
                <a:latin typeface="Arial" pitchFamily="34" charset="0"/>
                <a:cs typeface="Arial" pitchFamily="34" charset="0"/>
              </a:rPr>
              <a:t>foundations</a:t>
            </a:r>
          </a:p>
          <a:p>
            <a:pPr lvl="0" algn="ctr"/>
            <a:r>
              <a:rPr lang="en-US" sz="2800" b="1" dirty="0">
                <a:solidFill>
                  <a:schemeClr val="accent1">
                    <a:lumMod val="75000"/>
                  </a:schemeClr>
                </a:solidFill>
                <a:latin typeface="Arial" pitchFamily="34" charset="0"/>
                <a:cs typeface="Arial" pitchFamily="34" charset="0"/>
              </a:rPr>
              <a:t> </a:t>
            </a:r>
            <a:r>
              <a:rPr lang="en-US" sz="2800" b="1" dirty="0" smtClean="0">
                <a:solidFill>
                  <a:schemeClr val="accent1">
                    <a:lumMod val="75000"/>
                  </a:schemeClr>
                </a:solidFill>
                <a:latin typeface="Arial" pitchFamily="34" charset="0"/>
                <a:cs typeface="Arial" pitchFamily="34" charset="0"/>
              </a:rPr>
              <a:t>     that </a:t>
            </a:r>
            <a:r>
              <a:rPr lang="en-US" sz="2800" b="1" dirty="0">
                <a:solidFill>
                  <a:schemeClr val="accent1">
                    <a:lumMod val="75000"/>
                  </a:schemeClr>
                </a:solidFill>
                <a:latin typeface="Arial" pitchFamily="34" charset="0"/>
                <a:cs typeface="Arial" pitchFamily="34" charset="0"/>
              </a:rPr>
              <a:t>back up the teaching and </a:t>
            </a:r>
            <a:r>
              <a:rPr lang="en-US" sz="2800" b="1" dirty="0" smtClean="0">
                <a:solidFill>
                  <a:schemeClr val="accent1">
                    <a:lumMod val="75000"/>
                  </a:schemeClr>
                </a:solidFill>
                <a:latin typeface="Arial" pitchFamily="34" charset="0"/>
                <a:cs typeface="Arial" pitchFamily="34" charset="0"/>
              </a:rPr>
              <a:t>learning</a:t>
            </a:r>
          </a:p>
          <a:p>
            <a:pPr lvl="0" algn="ctr"/>
            <a:r>
              <a:rPr lang="en-US" sz="2800" b="1" dirty="0">
                <a:solidFill>
                  <a:schemeClr val="accent1">
                    <a:lumMod val="75000"/>
                  </a:schemeClr>
                </a:solidFill>
                <a:latin typeface="Arial" pitchFamily="34" charset="0"/>
                <a:cs typeface="Arial" pitchFamily="34" charset="0"/>
              </a:rPr>
              <a:t> </a:t>
            </a:r>
            <a:r>
              <a:rPr lang="en-US" sz="2800" b="1" dirty="0" smtClean="0">
                <a:solidFill>
                  <a:schemeClr val="accent1">
                    <a:lumMod val="75000"/>
                  </a:schemeClr>
                </a:solidFill>
                <a:latin typeface="Arial" pitchFamily="34" charset="0"/>
                <a:cs typeface="Arial" pitchFamily="34" charset="0"/>
              </a:rPr>
              <a:t>     process </a:t>
            </a:r>
            <a:r>
              <a:rPr lang="en-US" sz="2800" b="1" dirty="0">
                <a:solidFill>
                  <a:schemeClr val="accent1">
                    <a:lumMod val="75000"/>
                  </a:schemeClr>
                </a:solidFill>
                <a:latin typeface="Arial" pitchFamily="34" charset="0"/>
                <a:cs typeface="Arial" pitchFamily="34" charset="0"/>
              </a:rPr>
              <a:t>of the speaking skill in </a:t>
            </a:r>
            <a:r>
              <a:rPr lang="en-US" sz="2800" b="1" dirty="0" smtClean="0">
                <a:solidFill>
                  <a:schemeClr val="accent1">
                    <a:lumMod val="75000"/>
                  </a:schemeClr>
                </a:solidFill>
                <a:latin typeface="Arial" pitchFamily="34" charset="0"/>
                <a:cs typeface="Arial" pitchFamily="34" charset="0"/>
              </a:rPr>
              <a:t>French</a:t>
            </a:r>
          </a:p>
          <a:p>
            <a:pPr lvl="0" algn="ctr"/>
            <a:r>
              <a:rPr lang="en-US" sz="2800" b="1" dirty="0">
                <a:solidFill>
                  <a:schemeClr val="accent1">
                    <a:lumMod val="75000"/>
                  </a:schemeClr>
                </a:solidFill>
                <a:latin typeface="Arial" pitchFamily="34" charset="0"/>
                <a:cs typeface="Arial" pitchFamily="34" charset="0"/>
              </a:rPr>
              <a:t> </a:t>
            </a:r>
            <a:r>
              <a:rPr lang="en-US" sz="2800" b="1" dirty="0" smtClean="0">
                <a:solidFill>
                  <a:schemeClr val="accent1">
                    <a:lumMod val="75000"/>
                  </a:schemeClr>
                </a:solidFill>
                <a:latin typeface="Arial" pitchFamily="34" charset="0"/>
                <a:cs typeface="Arial" pitchFamily="34" charset="0"/>
              </a:rPr>
              <a:t>     language</a:t>
            </a:r>
            <a:r>
              <a:rPr lang="en-US" sz="2800" b="1" dirty="0">
                <a:solidFill>
                  <a:schemeClr val="accent1">
                    <a:lumMod val="75000"/>
                  </a:schemeClr>
                </a:solidFill>
                <a:latin typeface="Arial" pitchFamily="34" charset="0"/>
                <a:cs typeface="Arial" pitchFamily="34" charset="0"/>
              </a:rPr>
              <a:t>.</a:t>
            </a:r>
            <a:endParaRPr lang="es-MX" sz="2800" dirty="0">
              <a:solidFill>
                <a:schemeClr val="accent1">
                  <a:lumMod val="75000"/>
                </a:schemeClr>
              </a:solidFill>
              <a:latin typeface="Arial" pitchFamily="34" charset="0"/>
              <a:cs typeface="Arial" pitchFamily="34" charset="0"/>
            </a:endParaRPr>
          </a:p>
        </p:txBody>
      </p:sp>
      <p:sp>
        <p:nvSpPr>
          <p:cNvPr id="6" name="5 Rectángulo"/>
          <p:cNvSpPr/>
          <p:nvPr/>
        </p:nvSpPr>
        <p:spPr>
          <a:xfrm>
            <a:off x="1007503" y="2726243"/>
            <a:ext cx="7128792" cy="3416320"/>
          </a:xfrm>
          <a:prstGeom prst="rect">
            <a:avLst/>
          </a:prstGeom>
        </p:spPr>
        <p:txBody>
          <a:bodyPr wrap="square">
            <a:spAutoFit/>
          </a:bodyPr>
          <a:lstStyle/>
          <a:p>
            <a:pPr algn="just">
              <a:lnSpc>
                <a:spcPct val="150000"/>
              </a:lnSpc>
            </a:pPr>
            <a:r>
              <a:rPr lang="en-US" dirty="0" smtClean="0">
                <a:latin typeface="Arial" pitchFamily="34" charset="0"/>
                <a:cs typeface="Arial" pitchFamily="34" charset="0"/>
              </a:rPr>
              <a:t>1.1 Historical </a:t>
            </a:r>
            <a:r>
              <a:rPr lang="en-US" dirty="0">
                <a:latin typeface="Arial" pitchFamily="34" charset="0"/>
                <a:cs typeface="Arial" pitchFamily="34" charset="0"/>
              </a:rPr>
              <a:t>antecedents of the teaching and learning process </a:t>
            </a:r>
            <a:r>
              <a:rPr lang="en-US" dirty="0" smtClean="0">
                <a:latin typeface="Arial" pitchFamily="34" charset="0"/>
                <a:cs typeface="Arial" pitchFamily="34" charset="0"/>
              </a:rPr>
              <a:t>of</a:t>
            </a:r>
          </a:p>
          <a:p>
            <a:pPr algn="just">
              <a:lnSpc>
                <a:spcPct val="150000"/>
              </a:lnSpc>
            </a:pPr>
            <a:r>
              <a:rPr lang="en-US" dirty="0">
                <a:latin typeface="Arial" pitchFamily="34" charset="0"/>
                <a:cs typeface="Arial" pitchFamily="34" charset="0"/>
              </a:rPr>
              <a:t> </a:t>
            </a:r>
            <a:r>
              <a:rPr lang="en-US" dirty="0" smtClean="0">
                <a:latin typeface="Arial" pitchFamily="34" charset="0"/>
                <a:cs typeface="Arial" pitchFamily="34" charset="0"/>
              </a:rPr>
              <a:t>     French </a:t>
            </a:r>
            <a:r>
              <a:rPr lang="en-US" dirty="0">
                <a:latin typeface="Arial" pitchFamily="34" charset="0"/>
                <a:cs typeface="Arial" pitchFamily="34" charset="0"/>
              </a:rPr>
              <a:t>language </a:t>
            </a:r>
            <a:r>
              <a:rPr lang="en-US" dirty="0" smtClean="0">
                <a:latin typeface="Arial" pitchFamily="34" charset="0"/>
                <a:cs typeface="Arial" pitchFamily="34" charset="0"/>
              </a:rPr>
              <a:t>in Cuba</a:t>
            </a:r>
          </a:p>
          <a:p>
            <a:pPr algn="just">
              <a:lnSpc>
                <a:spcPct val="150000"/>
              </a:lnSpc>
            </a:pPr>
            <a:r>
              <a:rPr lang="en-US" dirty="0" smtClean="0">
                <a:latin typeface="Arial" pitchFamily="34" charset="0"/>
                <a:cs typeface="Arial" pitchFamily="34" charset="0"/>
              </a:rPr>
              <a:t>1.2</a:t>
            </a:r>
            <a:r>
              <a:rPr lang="en-US" dirty="0">
                <a:latin typeface="Arial" pitchFamily="34" charset="0"/>
                <a:cs typeface="Arial" pitchFamily="34" charset="0"/>
              </a:rPr>
              <a:t>. The development of </a:t>
            </a:r>
            <a:r>
              <a:rPr lang="en-US" dirty="0" smtClean="0">
                <a:latin typeface="Arial" pitchFamily="34" charset="0"/>
                <a:cs typeface="Arial" pitchFamily="34" charset="0"/>
              </a:rPr>
              <a:t>the speaking skill</a:t>
            </a:r>
          </a:p>
          <a:p>
            <a:pPr algn="just">
              <a:lnSpc>
                <a:spcPct val="150000"/>
              </a:lnSpc>
            </a:pPr>
            <a:r>
              <a:rPr lang="en-US" dirty="0" smtClean="0">
                <a:latin typeface="Arial" pitchFamily="34" charset="0"/>
                <a:cs typeface="Arial" pitchFamily="34" charset="0"/>
              </a:rPr>
              <a:t>1.3</a:t>
            </a:r>
            <a:r>
              <a:rPr lang="en-US" dirty="0">
                <a:latin typeface="Arial" pitchFamily="34" charset="0"/>
                <a:cs typeface="Arial" pitchFamily="34" charset="0"/>
              </a:rPr>
              <a:t>. Young </a:t>
            </a:r>
            <a:r>
              <a:rPr lang="en-US" dirty="0" smtClean="0">
                <a:latin typeface="Arial" pitchFamily="34" charset="0"/>
                <a:cs typeface="Arial" pitchFamily="34" charset="0"/>
              </a:rPr>
              <a:t>learners</a:t>
            </a:r>
            <a:endParaRPr lang="es-MX" dirty="0">
              <a:latin typeface="Arial" pitchFamily="34" charset="0"/>
              <a:cs typeface="Arial" pitchFamily="34" charset="0"/>
            </a:endParaRPr>
          </a:p>
          <a:p>
            <a:pPr algn="just">
              <a:lnSpc>
                <a:spcPct val="150000"/>
              </a:lnSpc>
            </a:pPr>
            <a:r>
              <a:rPr lang="en-US" dirty="0">
                <a:latin typeface="Arial" pitchFamily="34" charset="0"/>
                <a:cs typeface="Arial" pitchFamily="34" charset="0"/>
              </a:rPr>
              <a:t>1.4.The role of engagement in the foreign language </a:t>
            </a:r>
            <a:r>
              <a:rPr lang="en-US" dirty="0" smtClean="0">
                <a:latin typeface="Arial" pitchFamily="34" charset="0"/>
                <a:cs typeface="Arial" pitchFamily="34" charset="0"/>
              </a:rPr>
              <a:t>learning</a:t>
            </a:r>
          </a:p>
          <a:p>
            <a:pPr algn="just">
              <a:lnSpc>
                <a:spcPct val="150000"/>
              </a:lnSpc>
            </a:pPr>
            <a:r>
              <a:rPr lang="en-US" dirty="0">
                <a:latin typeface="Arial" pitchFamily="34" charset="0"/>
                <a:cs typeface="Arial" pitchFamily="34" charset="0"/>
              </a:rPr>
              <a:t> </a:t>
            </a:r>
            <a:r>
              <a:rPr lang="en-US" dirty="0" smtClean="0">
                <a:latin typeface="Arial" pitchFamily="34" charset="0"/>
                <a:cs typeface="Arial" pitchFamily="34" charset="0"/>
              </a:rPr>
              <a:t>      classroom</a:t>
            </a:r>
            <a:endParaRPr lang="es-MX" dirty="0">
              <a:latin typeface="Arial" pitchFamily="34" charset="0"/>
              <a:cs typeface="Arial" pitchFamily="34" charset="0"/>
            </a:endParaRPr>
          </a:p>
          <a:p>
            <a:pPr algn="just">
              <a:lnSpc>
                <a:spcPct val="150000"/>
              </a:lnSpc>
            </a:pPr>
            <a:r>
              <a:rPr lang="en-US" dirty="0">
                <a:latin typeface="Arial" pitchFamily="34" charset="0"/>
                <a:cs typeface="Arial" pitchFamily="34" charset="0"/>
              </a:rPr>
              <a:t>1.5.The use of games for engaging the students in the </a:t>
            </a:r>
            <a:r>
              <a:rPr lang="en-US" dirty="0" smtClean="0">
                <a:latin typeface="Arial" pitchFamily="34" charset="0"/>
                <a:cs typeface="Arial" pitchFamily="34" charset="0"/>
              </a:rPr>
              <a:t>foreign</a:t>
            </a:r>
          </a:p>
          <a:p>
            <a:pPr algn="just">
              <a:lnSpc>
                <a:spcPct val="150000"/>
              </a:lnSpc>
            </a:pPr>
            <a:r>
              <a:rPr lang="en-US" dirty="0">
                <a:latin typeface="Arial" pitchFamily="34" charset="0"/>
                <a:cs typeface="Arial" pitchFamily="34" charset="0"/>
              </a:rPr>
              <a:t> </a:t>
            </a:r>
            <a:r>
              <a:rPr lang="en-US" dirty="0" smtClean="0">
                <a:latin typeface="Arial" pitchFamily="34" charset="0"/>
                <a:cs typeface="Arial" pitchFamily="34" charset="0"/>
              </a:rPr>
              <a:t>     language</a:t>
            </a:r>
            <a:r>
              <a:rPr lang="es-MX" dirty="0" smtClean="0">
                <a:latin typeface="Arial" pitchFamily="34" charset="0"/>
                <a:cs typeface="Arial" pitchFamily="34" charset="0"/>
              </a:rPr>
              <a:t> </a:t>
            </a:r>
            <a:r>
              <a:rPr lang="en-US" dirty="0" smtClean="0">
                <a:latin typeface="Arial" pitchFamily="34" charset="0"/>
                <a:cs typeface="Arial" pitchFamily="34" charset="0"/>
              </a:rPr>
              <a:t>learning classroom</a:t>
            </a:r>
            <a:endParaRPr lang="es-MX" dirty="0">
              <a:latin typeface="Arial" pitchFamily="34" charset="0"/>
              <a:cs typeface="Arial" pitchFamily="34" charset="0"/>
            </a:endParaRPr>
          </a:p>
        </p:txBody>
      </p:sp>
      <p:pic>
        <p:nvPicPr>
          <p:cNvPr id="7" name="Picture 9" descr="C:\Users\iliao\Desktop\feu-banne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265" y="6021288"/>
            <a:ext cx="1182370" cy="441960"/>
          </a:xfrm>
          <a:prstGeom prst="rect">
            <a:avLst/>
          </a:prstGeom>
          <a:noFill/>
          <a:ln>
            <a:noFill/>
          </a:ln>
          <a:extLst/>
        </p:spPr>
      </p:pic>
    </p:spTree>
    <p:extLst>
      <p:ext uri="{BB962C8B-B14F-4D97-AF65-F5344CB8AC3E}">
        <p14:creationId xmlns:p14="http://schemas.microsoft.com/office/powerpoint/2010/main" val="2686395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0506" y="289704"/>
            <a:ext cx="9217024" cy="658835"/>
          </a:xfrm>
          <a:prstGeom prst="rect">
            <a:avLst/>
          </a:prstGeom>
        </p:spPr>
        <p:txBody>
          <a:bodyPr wrap="square">
            <a:spAutoFit/>
          </a:bodyPr>
          <a:lstStyle/>
          <a:p>
            <a:pPr algn="just">
              <a:lnSpc>
                <a:spcPct val="150000"/>
              </a:lnSpc>
            </a:pPr>
            <a:r>
              <a:rPr lang="en-US" sz="2800" dirty="0">
                <a:solidFill>
                  <a:schemeClr val="accent1">
                    <a:lumMod val="75000"/>
                  </a:schemeClr>
                </a:solidFill>
                <a:latin typeface="Arial" pitchFamily="34" charset="0"/>
                <a:cs typeface="Arial" pitchFamily="34" charset="0"/>
              </a:rPr>
              <a:t>Psychological characteristics of </a:t>
            </a:r>
            <a:r>
              <a:rPr lang="en-US" sz="2800" dirty="0" smtClean="0">
                <a:solidFill>
                  <a:schemeClr val="accent1">
                    <a:lumMod val="75000"/>
                  </a:schemeClr>
                </a:solidFill>
                <a:latin typeface="Arial" pitchFamily="34" charset="0"/>
                <a:cs typeface="Arial" pitchFamily="34" charset="0"/>
              </a:rPr>
              <a:t>the subjects </a:t>
            </a:r>
            <a:r>
              <a:rPr lang="en-US" sz="2800" dirty="0">
                <a:solidFill>
                  <a:schemeClr val="accent1">
                    <a:lumMod val="75000"/>
                  </a:schemeClr>
                </a:solidFill>
                <a:latin typeface="Arial" pitchFamily="34" charset="0"/>
                <a:cs typeface="Arial" pitchFamily="34" charset="0"/>
              </a:rPr>
              <a:t>of research</a:t>
            </a:r>
          </a:p>
        </p:txBody>
      </p:sp>
      <p:pic>
        <p:nvPicPr>
          <p:cNvPr id="4" name="Picture 9" descr="C:\Users\iliao\Desktop\feu-banne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2265" y="6021288"/>
            <a:ext cx="1182370" cy="441960"/>
          </a:xfrm>
          <a:prstGeom prst="rect">
            <a:avLst/>
          </a:prstGeom>
          <a:noFill/>
          <a:ln>
            <a:noFill/>
          </a:ln>
          <a:extLst/>
        </p:spPr>
      </p:pic>
      <p:sp>
        <p:nvSpPr>
          <p:cNvPr id="5" name="4 Rectángulo"/>
          <p:cNvSpPr/>
          <p:nvPr/>
        </p:nvSpPr>
        <p:spPr>
          <a:xfrm>
            <a:off x="50507" y="1303499"/>
            <a:ext cx="8949478" cy="4108817"/>
          </a:xfrm>
          <a:prstGeom prst="rect">
            <a:avLst/>
          </a:prstGeom>
        </p:spPr>
        <p:txBody>
          <a:bodyPr wrap="square">
            <a:spAutoFit/>
          </a:bodyPr>
          <a:lstStyle/>
          <a:p>
            <a:pPr algn="just">
              <a:lnSpc>
                <a:spcPct val="150000"/>
              </a:lnSpc>
            </a:pPr>
            <a:r>
              <a:rPr lang="en-US" dirty="0" smtClean="0">
                <a:latin typeface="Arial" pitchFamily="34" charset="0"/>
                <a:cs typeface="Arial" pitchFamily="34" charset="0"/>
              </a:rPr>
              <a:t>        </a:t>
            </a:r>
            <a:r>
              <a:rPr lang="en-US" u="sng" dirty="0" smtClean="0">
                <a:latin typeface="Arial" pitchFamily="34" charset="0"/>
                <a:cs typeface="Arial" pitchFamily="34" charset="0"/>
              </a:rPr>
              <a:t>Sixth graders </a:t>
            </a:r>
            <a:r>
              <a:rPr lang="en-US" u="sng" dirty="0">
                <a:latin typeface="Arial" pitchFamily="34" charset="0"/>
                <a:cs typeface="Arial" pitchFamily="34" charset="0"/>
              </a:rPr>
              <a:t>at “</a:t>
            </a:r>
            <a:r>
              <a:rPr lang="en-US" u="sng" dirty="0" err="1">
                <a:latin typeface="Arial" pitchFamily="34" charset="0"/>
                <a:cs typeface="Arial" pitchFamily="34" charset="0"/>
              </a:rPr>
              <a:t>Zeneido</a:t>
            </a:r>
            <a:r>
              <a:rPr lang="en-US" u="sng" dirty="0">
                <a:latin typeface="Arial" pitchFamily="34" charset="0"/>
                <a:cs typeface="Arial" pitchFamily="34" charset="0"/>
              </a:rPr>
              <a:t> Costa </a:t>
            </a:r>
            <a:r>
              <a:rPr lang="en-US" u="sng" dirty="0" err="1">
                <a:latin typeface="Arial" pitchFamily="34" charset="0"/>
                <a:cs typeface="Arial" pitchFamily="34" charset="0"/>
              </a:rPr>
              <a:t>LLerena</a:t>
            </a:r>
            <a:r>
              <a:rPr lang="en-US" u="sng" dirty="0">
                <a:latin typeface="Arial" pitchFamily="34" charset="0"/>
                <a:cs typeface="Arial" pitchFamily="34" charset="0"/>
              </a:rPr>
              <a:t>” Elementary </a:t>
            </a:r>
            <a:r>
              <a:rPr lang="en-US" u="sng" dirty="0" smtClean="0">
                <a:latin typeface="Arial" pitchFamily="34" charset="0"/>
                <a:cs typeface="Arial" pitchFamily="34" charset="0"/>
              </a:rPr>
              <a:t>School in Santa </a:t>
            </a:r>
            <a:r>
              <a:rPr lang="en-US" u="sng" dirty="0">
                <a:latin typeface="Arial" pitchFamily="34" charset="0"/>
                <a:cs typeface="Arial" pitchFamily="34" charset="0"/>
              </a:rPr>
              <a:t>Clara. </a:t>
            </a:r>
            <a:endParaRPr lang="en-US" u="sng" dirty="0" smtClean="0">
              <a:latin typeface="Arial" pitchFamily="34" charset="0"/>
              <a:cs typeface="Arial" pitchFamily="34" charset="0"/>
            </a:endParaRPr>
          </a:p>
          <a:p>
            <a:pPr algn="just">
              <a:lnSpc>
                <a:spcPct val="150000"/>
              </a:lnSpc>
            </a:pPr>
            <a:endParaRPr lang="en-US" u="sng" dirty="0" smtClean="0">
              <a:latin typeface="Arial" pitchFamily="34" charset="0"/>
              <a:cs typeface="Arial" pitchFamily="34" charset="0"/>
            </a:endParaRPr>
          </a:p>
          <a:p>
            <a:pPr marL="285750" indent="-285750" algn="just">
              <a:lnSpc>
                <a:spcPct val="150000"/>
              </a:lnSpc>
              <a:buClr>
                <a:schemeClr val="bg2">
                  <a:lumMod val="50000"/>
                </a:schemeClr>
              </a:buClr>
              <a:buFont typeface="Arial" pitchFamily="34" charset="0"/>
              <a:buChar char="☺"/>
            </a:pPr>
            <a:r>
              <a:rPr lang="en-US" dirty="0" smtClean="0">
                <a:latin typeface="Arial" pitchFamily="34" charset="0"/>
                <a:cs typeface="Arial" pitchFamily="34" charset="0"/>
              </a:rPr>
              <a:t>Most </a:t>
            </a:r>
            <a:r>
              <a:rPr lang="en-US" dirty="0">
                <a:latin typeface="Arial" pitchFamily="34" charset="0"/>
                <a:cs typeface="Arial" pitchFamily="34" charset="0"/>
              </a:rPr>
              <a:t>of them have a large amount of energy. They are very creative, active and </a:t>
            </a:r>
            <a:r>
              <a:rPr lang="en-US" dirty="0" smtClean="0">
                <a:latin typeface="Arial" pitchFamily="34" charset="0"/>
                <a:cs typeface="Arial" pitchFamily="34" charset="0"/>
              </a:rPr>
              <a:t>curious.</a:t>
            </a:r>
            <a:endParaRPr lang="es-MX" dirty="0">
              <a:latin typeface="Arial" pitchFamily="34" charset="0"/>
              <a:cs typeface="Arial" pitchFamily="34" charset="0"/>
            </a:endParaRPr>
          </a:p>
          <a:p>
            <a:pPr marL="285750" indent="-285750" algn="just">
              <a:lnSpc>
                <a:spcPct val="150000"/>
              </a:lnSpc>
              <a:buClr>
                <a:schemeClr val="bg2">
                  <a:lumMod val="50000"/>
                </a:schemeClr>
              </a:buClr>
              <a:buFont typeface="Arial" pitchFamily="34" charset="0"/>
              <a:buChar char="☺"/>
            </a:pPr>
            <a:r>
              <a:rPr lang="en-US" b="1" dirty="0" smtClean="0">
                <a:latin typeface="Arial" pitchFamily="34" charset="0"/>
                <a:cs typeface="Arial" pitchFamily="34" charset="0"/>
              </a:rPr>
              <a:t>None </a:t>
            </a:r>
            <a:r>
              <a:rPr lang="en-US" b="1" dirty="0">
                <a:latin typeface="Arial" pitchFamily="34" charset="0"/>
                <a:cs typeface="Arial" pitchFamily="34" charset="0"/>
              </a:rPr>
              <a:t>of the students had any experience in learning French, but they were willing to learn French as a foreign language</a:t>
            </a:r>
            <a:r>
              <a:rPr lang="en-US" dirty="0">
                <a:latin typeface="Arial" pitchFamily="34" charset="0"/>
                <a:cs typeface="Arial" pitchFamily="34" charset="0"/>
              </a:rPr>
              <a:t>. </a:t>
            </a:r>
            <a:r>
              <a:rPr lang="en-US" dirty="0" smtClean="0">
                <a:latin typeface="Arial" pitchFamily="34" charset="0"/>
                <a:cs typeface="Arial" pitchFamily="34" charset="0"/>
              </a:rPr>
              <a:t>Thus, they are considered beginners.</a:t>
            </a:r>
            <a:endParaRPr lang="en-US" dirty="0">
              <a:latin typeface="Arial" pitchFamily="34" charset="0"/>
              <a:cs typeface="Arial" pitchFamily="34" charset="0"/>
            </a:endParaRPr>
          </a:p>
          <a:p>
            <a:pPr marL="285750" indent="-285750" algn="just">
              <a:lnSpc>
                <a:spcPct val="150000"/>
              </a:lnSpc>
              <a:buClr>
                <a:schemeClr val="bg2">
                  <a:lumMod val="50000"/>
                </a:schemeClr>
              </a:buClr>
              <a:buFont typeface="Arial" pitchFamily="34" charset="0"/>
              <a:buChar char="☺"/>
            </a:pPr>
            <a:r>
              <a:rPr lang="en-US" dirty="0" smtClean="0">
                <a:latin typeface="Arial" pitchFamily="34" charset="0"/>
                <a:cs typeface="Arial" pitchFamily="34" charset="0"/>
              </a:rPr>
              <a:t>They are highly motivated to learn French </a:t>
            </a:r>
            <a:r>
              <a:rPr lang="en-US" dirty="0">
                <a:latin typeface="Arial" pitchFamily="34" charset="0"/>
                <a:cs typeface="Arial" pitchFamily="34" charset="0"/>
              </a:rPr>
              <a:t>and </a:t>
            </a:r>
            <a:r>
              <a:rPr lang="en-US" dirty="0" smtClean="0">
                <a:latin typeface="Arial" pitchFamily="34" charset="0"/>
                <a:cs typeface="Arial" pitchFamily="34" charset="0"/>
              </a:rPr>
              <a:t>learn </a:t>
            </a:r>
            <a:r>
              <a:rPr lang="en-US" dirty="0">
                <a:latin typeface="Arial" pitchFamily="34" charset="0"/>
                <a:cs typeface="Arial" pitchFamily="34" charset="0"/>
              </a:rPr>
              <a:t>better when the teacher </a:t>
            </a:r>
            <a:r>
              <a:rPr lang="en-US" dirty="0" smtClean="0">
                <a:latin typeface="Arial" pitchFamily="34" charset="0"/>
                <a:cs typeface="Arial" pitchFamily="34" charset="0"/>
              </a:rPr>
              <a:t>provides </a:t>
            </a:r>
            <a:r>
              <a:rPr lang="en-US" dirty="0">
                <a:latin typeface="Arial" pitchFamily="34" charset="0"/>
                <a:cs typeface="Arial" pitchFamily="34" charset="0"/>
              </a:rPr>
              <a:t>ludic </a:t>
            </a:r>
            <a:r>
              <a:rPr lang="en-US" dirty="0" smtClean="0">
                <a:latin typeface="Arial" pitchFamily="34" charset="0"/>
                <a:cs typeface="Arial" pitchFamily="34" charset="0"/>
              </a:rPr>
              <a:t>activities.</a:t>
            </a:r>
            <a:endParaRPr lang="es-MX" dirty="0">
              <a:latin typeface="Arial" pitchFamily="34" charset="0"/>
              <a:cs typeface="Arial" pitchFamily="34" charset="0"/>
            </a:endParaRPr>
          </a:p>
          <a:p>
            <a:pPr marL="285750" indent="-285750" algn="just">
              <a:buClr>
                <a:schemeClr val="bg2">
                  <a:lumMod val="50000"/>
                </a:schemeClr>
              </a:buClr>
              <a:buFont typeface="Arial" pitchFamily="34" charset="0"/>
              <a:buChar char="☺"/>
            </a:pPr>
            <a:r>
              <a:rPr lang="en-US" dirty="0" smtClean="0">
                <a:latin typeface="Arial" pitchFamily="34" charset="0"/>
                <a:cs typeface="Arial" pitchFamily="34" charset="0"/>
              </a:rPr>
              <a:t>They have </a:t>
            </a:r>
            <a:r>
              <a:rPr lang="en-US" dirty="0">
                <a:latin typeface="Arial" pitchFamily="34" charset="0"/>
                <a:cs typeface="Arial" pitchFamily="34" charset="0"/>
              </a:rPr>
              <a:t>only one class period (45 minutes) a week to practice this language.</a:t>
            </a:r>
            <a:endParaRPr lang="es-MX" dirty="0">
              <a:latin typeface="Arial" pitchFamily="34" charset="0"/>
              <a:cs typeface="Arial" pitchFamily="34" charset="0"/>
            </a:endParaRPr>
          </a:p>
        </p:txBody>
      </p:sp>
    </p:spTree>
    <p:extLst>
      <p:ext uri="{BB962C8B-B14F-4D97-AF65-F5344CB8AC3E}">
        <p14:creationId xmlns:p14="http://schemas.microsoft.com/office/powerpoint/2010/main" val="18777203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347</TotalTime>
  <Words>1695</Words>
  <Application>Microsoft Office PowerPoint</Application>
  <PresentationFormat>Presentación en pantalla (4:3)</PresentationFormat>
  <Paragraphs>294</Paragraphs>
  <Slides>36</Slides>
  <Notes>1</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Concurrencia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cp:lastModifiedBy>Daniel Rodriguez Montano</cp:lastModifiedBy>
  <cp:revision>87</cp:revision>
  <dcterms:modified xsi:type="dcterms:W3CDTF">2004-01-05T19:45:46Z</dcterms:modified>
</cp:coreProperties>
</file>